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7"/>
  </p:notesMasterIdLst>
  <p:sldIdLst>
    <p:sldId id="256" r:id="rId3"/>
    <p:sldId id="289" r:id="rId4"/>
    <p:sldId id="258" r:id="rId5"/>
    <p:sldId id="268" r:id="rId6"/>
    <p:sldId id="288" r:id="rId7"/>
    <p:sldId id="290" r:id="rId8"/>
    <p:sldId id="257" r:id="rId9"/>
    <p:sldId id="291" r:id="rId10"/>
    <p:sldId id="259" r:id="rId11"/>
    <p:sldId id="260" r:id="rId12"/>
    <p:sldId id="297" r:id="rId13"/>
    <p:sldId id="292" r:id="rId14"/>
    <p:sldId id="293" r:id="rId15"/>
    <p:sldId id="294" r:id="rId16"/>
    <p:sldId id="295" r:id="rId17"/>
    <p:sldId id="296" r:id="rId18"/>
    <p:sldId id="300" r:id="rId19"/>
    <p:sldId id="298" r:id="rId20"/>
    <p:sldId id="299" r:id="rId21"/>
    <p:sldId id="301" r:id="rId22"/>
    <p:sldId id="302" r:id="rId23"/>
    <p:sldId id="267" r:id="rId24"/>
    <p:sldId id="270" r:id="rId25"/>
    <p:sldId id="287" r:id="rId26"/>
  </p:sldIdLst>
  <p:sldSz cx="9144000" cy="5143500" type="screen16x9"/>
  <p:notesSz cx="6858000" cy="9144000"/>
  <p:embeddedFontLst>
    <p:embeddedFont>
      <p:font typeface="Fira Sans Extra Condensed" panose="020B0604020202020204" charset="0"/>
      <p:regular r:id="rId28"/>
      <p:bold r:id="rId29"/>
      <p:italic r:id="rId30"/>
      <p:boldItalic r:id="rId31"/>
    </p:embeddedFont>
    <p:embeddedFont>
      <p:font typeface="Roboto" panose="020B0604020202020204" charset="0"/>
      <p:regular r:id="rId32"/>
      <p:bold r:id="rId33"/>
      <p:italic r:id="rId34"/>
      <p:boldItalic r:id="rId35"/>
    </p:embeddedFont>
    <p:embeddedFont>
      <p:font typeface="Proxima Nova Semibold" panose="020B0604020202020204" charset="0"/>
      <p:regular r:id="rId36"/>
      <p:bold r:id="rId37"/>
      <p:boldItalic r:id="rId38"/>
    </p:embeddedFont>
    <p:embeddedFont>
      <p:font typeface="Roboto Condensed" panose="020B0604020202020204" charset="0"/>
      <p:regular r:id="rId39"/>
      <p:bold r:id="rId40"/>
      <p:italic r:id="rId41"/>
      <p:boldItalic r:id="rId42"/>
    </p:embeddedFont>
    <p:embeddedFont>
      <p:font typeface="Proxima Nova" panose="020B0604020202020204" charset="0"/>
      <p:regular r:id="rId43"/>
      <p:bold r:id="rId44"/>
      <p:italic r:id="rId45"/>
      <p:boldItalic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7.fntdata"/><Relationship Id="rId42" Type="http://schemas.openxmlformats.org/officeDocument/2006/relationships/font" Target="fonts/font15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6.fntdata"/><Relationship Id="rId38" Type="http://schemas.openxmlformats.org/officeDocument/2006/relationships/font" Target="fonts/font11.fntdata"/><Relationship Id="rId46" Type="http://schemas.openxmlformats.org/officeDocument/2006/relationships/font" Target="fonts/font19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41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font" Target="fonts/font13.fntdata"/><Relationship Id="rId45" Type="http://schemas.openxmlformats.org/officeDocument/2006/relationships/font" Target="fonts/font18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4.fntdata"/><Relationship Id="rId44" Type="http://schemas.openxmlformats.org/officeDocument/2006/relationships/font" Target="fonts/font1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font" Target="fonts/font16.fntdata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1EA63-5EA1-4C2A-A3B3-715971C4EB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35C6FA-4DB2-40A7-9AB3-545EC6D45236}">
      <dgm:prSet phldrT="[Text]"/>
      <dgm:spPr/>
      <dgm:t>
        <a:bodyPr vert="wordArtVert"/>
        <a:lstStyle/>
        <a:p>
          <a:r>
            <a:rPr lang="id-ID" b="1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b="1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1</a:t>
          </a:r>
          <a:endParaRPr lang="en-US" b="1" dirty="0">
            <a:solidFill>
              <a:schemeClr val="tx1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014E8C5F-3577-4DC2-A617-B3EF905F4892}" type="parTrans" cxnId="{E8DD30FE-CA4E-4DFB-8D08-719C19BF0066}">
      <dgm:prSet/>
      <dgm:spPr/>
      <dgm:t>
        <a:bodyPr/>
        <a:lstStyle/>
        <a:p>
          <a:endParaRPr lang="en-US"/>
        </a:p>
      </dgm:t>
    </dgm:pt>
    <dgm:pt modelId="{324CF4EB-2560-4B6F-9972-4D552AA7EF5B}" type="sibTrans" cxnId="{E8DD30FE-CA4E-4DFB-8D08-719C19BF0066}">
      <dgm:prSet/>
      <dgm:spPr/>
      <dgm:t>
        <a:bodyPr/>
        <a:lstStyle/>
        <a:p>
          <a:endParaRPr lang="en-US"/>
        </a:p>
      </dgm:t>
    </dgm:pt>
    <dgm:pt modelId="{3D552EC7-F091-4899-84A2-D7620E24A55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Arah</a:t>
          </a:r>
          <a:endParaRPr lang="en-US" dirty="0">
            <a:latin typeface="Fira Sans Extra Condensed" panose="020B0604020202020204" charset="0"/>
          </a:endParaRPr>
        </a:p>
      </dgm:t>
    </dgm:pt>
    <dgm:pt modelId="{207DB264-7A58-4414-9E9C-04E3C2FD45FC}" type="parTrans" cxnId="{7E89D324-08FF-478C-8C9B-32A5ECCC1CBB}">
      <dgm:prSet/>
      <dgm:spPr/>
      <dgm:t>
        <a:bodyPr/>
        <a:lstStyle/>
        <a:p>
          <a:endParaRPr lang="en-US"/>
        </a:p>
      </dgm:t>
    </dgm:pt>
    <dgm:pt modelId="{20490495-64A0-4E21-A223-DB253652AC0C}" type="sibTrans" cxnId="{7E89D324-08FF-478C-8C9B-32A5ECCC1CBB}">
      <dgm:prSet/>
      <dgm:spPr/>
      <dgm:t>
        <a:bodyPr/>
        <a:lstStyle/>
        <a:p>
          <a:endParaRPr lang="en-US"/>
        </a:p>
      </dgm:t>
    </dgm:pt>
    <dgm:pt modelId="{AFE1C770-FC53-4915-AC87-17B35B3BDDD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Kompetensi</a:t>
          </a:r>
          <a:endParaRPr lang="en-US" dirty="0">
            <a:latin typeface="Fira Sans Extra Condensed" panose="020B0604020202020204" charset="0"/>
          </a:endParaRPr>
        </a:p>
      </dgm:t>
    </dgm:pt>
    <dgm:pt modelId="{15577E7C-EE1C-45DA-B4FE-995A9F248A19}" type="parTrans" cxnId="{87C72672-1188-4C9C-9366-3954FAE851B2}">
      <dgm:prSet/>
      <dgm:spPr/>
      <dgm:t>
        <a:bodyPr/>
        <a:lstStyle/>
        <a:p>
          <a:endParaRPr lang="en-US"/>
        </a:p>
      </dgm:t>
    </dgm:pt>
    <dgm:pt modelId="{BCC31ED0-8CEC-430F-B1E7-F88538B62244}" type="sibTrans" cxnId="{87C72672-1188-4C9C-9366-3954FAE851B2}">
      <dgm:prSet/>
      <dgm:spPr/>
      <dgm:t>
        <a:bodyPr/>
        <a:lstStyle/>
        <a:p>
          <a:endParaRPr lang="en-US"/>
        </a:p>
      </dgm:t>
    </dgm:pt>
    <dgm:pt modelId="{2C0CB58C-741C-495D-AF40-52914ADD4F7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Proses</a:t>
          </a:r>
          <a:endParaRPr lang="en-US" dirty="0">
            <a:latin typeface="Fira Sans Extra Condensed" panose="020B0604020202020204" charset="0"/>
          </a:endParaRPr>
        </a:p>
      </dgm:t>
    </dgm:pt>
    <dgm:pt modelId="{B85A3635-A62B-460E-B596-F3EE1E85A5BB}" type="parTrans" cxnId="{34CBE182-02DE-43BE-98D1-CACABEDE9924}">
      <dgm:prSet/>
      <dgm:spPr/>
      <dgm:t>
        <a:bodyPr/>
        <a:lstStyle/>
        <a:p>
          <a:endParaRPr lang="en-US"/>
        </a:p>
      </dgm:t>
    </dgm:pt>
    <dgm:pt modelId="{55437271-97A7-4D3E-A98B-7F9AABBF4BD6}" type="sibTrans" cxnId="{34CBE182-02DE-43BE-98D1-CACABEDE9924}">
      <dgm:prSet/>
      <dgm:spPr/>
      <dgm:t>
        <a:bodyPr/>
        <a:lstStyle/>
        <a:p>
          <a:endParaRPr lang="en-US"/>
        </a:p>
      </dgm:t>
    </dgm:pt>
    <dgm:pt modelId="{01E3D4DA-5F04-4CE6-BC3E-68885F0940E2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Pendanaan</a:t>
          </a:r>
          <a:endParaRPr lang="en-US" dirty="0">
            <a:latin typeface="Fira Sans Extra Condensed" panose="020B0604020202020204" charset="0"/>
          </a:endParaRPr>
        </a:p>
      </dgm:t>
    </dgm:pt>
    <dgm:pt modelId="{3997E231-3DB8-4664-978B-DB5234018A60}" type="parTrans" cxnId="{68644E51-B4DC-4897-AC03-B2B7881273F5}">
      <dgm:prSet/>
      <dgm:spPr/>
      <dgm:t>
        <a:bodyPr/>
        <a:lstStyle/>
        <a:p>
          <a:endParaRPr lang="en-US"/>
        </a:p>
      </dgm:t>
    </dgm:pt>
    <dgm:pt modelId="{5D0D77CA-3641-4B8E-8637-918FC7355B03}" type="sibTrans" cxnId="{68644E51-B4DC-4897-AC03-B2B7881273F5}">
      <dgm:prSet/>
      <dgm:spPr/>
      <dgm:t>
        <a:bodyPr/>
        <a:lstStyle/>
        <a:p>
          <a:endParaRPr lang="en-US"/>
        </a:p>
      </dgm:t>
    </dgm:pt>
    <dgm:pt modelId="{2E000F30-C640-41B8-B116-367E387E1FBD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Hasil</a:t>
          </a:r>
          <a:endParaRPr lang="en-US" dirty="0">
            <a:latin typeface="Fira Sans Extra Condensed" panose="020B0604020202020204" charset="0"/>
          </a:endParaRPr>
        </a:p>
      </dgm:t>
    </dgm:pt>
    <dgm:pt modelId="{24579D4F-73FC-4583-A5C3-56384B043048}" type="parTrans" cxnId="{4401FEAA-2C71-4EF7-A6E9-9E4C041CF3D0}">
      <dgm:prSet/>
      <dgm:spPr/>
      <dgm:t>
        <a:bodyPr/>
        <a:lstStyle/>
        <a:p>
          <a:endParaRPr lang="en-US"/>
        </a:p>
      </dgm:t>
    </dgm:pt>
    <dgm:pt modelId="{372BE08B-C54C-4EEC-BC79-2A38F79C7F20}" type="sibTrans" cxnId="{4401FEAA-2C71-4EF7-A6E9-9E4C041CF3D0}">
      <dgm:prSet/>
      <dgm:spPr/>
      <dgm:t>
        <a:bodyPr/>
        <a:lstStyle/>
        <a:p>
          <a:endParaRPr lang="en-US"/>
        </a:p>
      </dgm:t>
    </dgm:pt>
    <dgm:pt modelId="{2545E94A-EF47-4010-9074-940C02B86AC6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Sarana Prasarana</a:t>
          </a:r>
          <a:endParaRPr lang="en-US" dirty="0">
            <a:latin typeface="Fira Sans Extra Condensed" panose="020B0604020202020204" charset="0"/>
          </a:endParaRPr>
        </a:p>
      </dgm:t>
    </dgm:pt>
    <dgm:pt modelId="{F65B3E8A-20F5-4C55-B0E8-26A2BB8DC31C}" type="parTrans" cxnId="{8ED16C8E-14BA-4EF4-875D-395F3CC5A959}">
      <dgm:prSet/>
      <dgm:spPr/>
      <dgm:t>
        <a:bodyPr/>
        <a:lstStyle/>
        <a:p>
          <a:endParaRPr lang="en-US"/>
        </a:p>
      </dgm:t>
    </dgm:pt>
    <dgm:pt modelId="{0EE2197B-09AC-4A5E-BDB3-918D4EA3032E}" type="sibTrans" cxnId="{8ED16C8E-14BA-4EF4-875D-395F3CC5A959}">
      <dgm:prSet/>
      <dgm:spPr/>
      <dgm:t>
        <a:bodyPr/>
        <a:lstStyle/>
        <a:p>
          <a:endParaRPr lang="en-US"/>
        </a:p>
      </dgm:t>
    </dgm:pt>
    <dgm:pt modelId="{EBC7AA62-A2BD-4E29-8B03-CCFF41851627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Outcome</a:t>
          </a:r>
          <a:endParaRPr lang="en-US" dirty="0">
            <a:latin typeface="Fira Sans Extra Condensed" panose="020B0604020202020204" charset="0"/>
          </a:endParaRPr>
        </a:p>
      </dgm:t>
    </dgm:pt>
    <dgm:pt modelId="{4BFB0C7E-CE5A-479F-85D8-075745D7037D}" type="parTrans" cxnId="{A0A796AC-5A61-4E25-A2AB-AA45DDB208DE}">
      <dgm:prSet/>
      <dgm:spPr/>
      <dgm:t>
        <a:bodyPr/>
        <a:lstStyle/>
        <a:p>
          <a:endParaRPr lang="en-US"/>
        </a:p>
      </dgm:t>
    </dgm:pt>
    <dgm:pt modelId="{0E693335-5D0E-44D9-877B-F9962B5107A6}" type="sibTrans" cxnId="{A0A796AC-5A61-4E25-A2AB-AA45DDB208DE}">
      <dgm:prSet/>
      <dgm:spPr/>
      <dgm:t>
        <a:bodyPr/>
        <a:lstStyle/>
        <a:p>
          <a:endParaRPr lang="en-US"/>
        </a:p>
      </dgm:t>
    </dgm:pt>
    <dgm:pt modelId="{2F4E1107-DF11-451C-A445-28CF2B71C597}" type="pres">
      <dgm:prSet presAssocID="{28B1EA63-5EA1-4C2A-A3B3-715971C4EB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2F9AB5-6E66-4678-B996-CD68F0925065}" type="pres">
      <dgm:prSet presAssocID="{C335C6FA-4DB2-40A7-9AB3-545EC6D45236}" presName="thickLine" presStyleLbl="alignNode1" presStyleIdx="0" presStyleCnt="1" custLinFactNeighborX="-16970" custLinFactNeighborY="84"/>
      <dgm:spPr/>
      <dgm:t>
        <a:bodyPr/>
        <a:lstStyle/>
        <a:p>
          <a:endParaRPr lang="en-US"/>
        </a:p>
      </dgm:t>
    </dgm:pt>
    <dgm:pt modelId="{799440E0-49B9-434F-8BF3-3330AD5187F8}" type="pres">
      <dgm:prSet presAssocID="{C335C6FA-4DB2-40A7-9AB3-545EC6D45236}" presName="horz1" presStyleCnt="0"/>
      <dgm:spPr/>
    </dgm:pt>
    <dgm:pt modelId="{5D92AA7C-54C7-43BD-9812-5972BCE77021}" type="pres">
      <dgm:prSet presAssocID="{C335C6FA-4DB2-40A7-9AB3-545EC6D45236}" presName="tx1" presStyleLbl="revTx" presStyleIdx="0" presStyleCnt="8"/>
      <dgm:spPr/>
      <dgm:t>
        <a:bodyPr/>
        <a:lstStyle/>
        <a:p>
          <a:endParaRPr lang="en-US"/>
        </a:p>
      </dgm:t>
    </dgm:pt>
    <dgm:pt modelId="{1E656373-C8D7-407C-A8D3-A4F3C4E7A101}" type="pres">
      <dgm:prSet presAssocID="{C335C6FA-4DB2-40A7-9AB3-545EC6D45236}" presName="vert1" presStyleCnt="0"/>
      <dgm:spPr/>
    </dgm:pt>
    <dgm:pt modelId="{B7817227-5302-45D3-8099-14E5B825F0FE}" type="pres">
      <dgm:prSet presAssocID="{3D552EC7-F091-4899-84A2-D7620E24A55F}" presName="vertSpace2a" presStyleCnt="0"/>
      <dgm:spPr/>
    </dgm:pt>
    <dgm:pt modelId="{95D7614D-5242-42CA-8C8F-98E9031F88F4}" type="pres">
      <dgm:prSet presAssocID="{3D552EC7-F091-4899-84A2-D7620E24A55F}" presName="horz2" presStyleCnt="0"/>
      <dgm:spPr/>
    </dgm:pt>
    <dgm:pt modelId="{79D55210-7EB7-448D-98EB-4CECE7D84466}" type="pres">
      <dgm:prSet presAssocID="{3D552EC7-F091-4899-84A2-D7620E24A55F}" presName="horzSpace2" presStyleCnt="0"/>
      <dgm:spPr/>
    </dgm:pt>
    <dgm:pt modelId="{C38C7AD9-BA62-40BF-8E66-8EC52E023B85}" type="pres">
      <dgm:prSet presAssocID="{3D552EC7-F091-4899-84A2-D7620E24A55F}" presName="tx2" presStyleLbl="revTx" presStyleIdx="1" presStyleCnt="8"/>
      <dgm:spPr/>
      <dgm:t>
        <a:bodyPr/>
        <a:lstStyle/>
        <a:p>
          <a:endParaRPr lang="en-US"/>
        </a:p>
      </dgm:t>
    </dgm:pt>
    <dgm:pt modelId="{206B415E-845B-4AA6-A363-201CA1CFA3E6}" type="pres">
      <dgm:prSet presAssocID="{3D552EC7-F091-4899-84A2-D7620E24A55F}" presName="vert2" presStyleCnt="0"/>
      <dgm:spPr/>
    </dgm:pt>
    <dgm:pt modelId="{9EA9147A-EB70-4C25-BE94-2C31795DA88F}" type="pres">
      <dgm:prSet presAssocID="{3D552EC7-F091-4899-84A2-D7620E24A55F}" presName="thinLine2b" presStyleLbl="callout" presStyleIdx="0" presStyleCnt="7"/>
      <dgm:spPr/>
    </dgm:pt>
    <dgm:pt modelId="{652A5D1F-75CA-4A55-982D-4C6816284F3B}" type="pres">
      <dgm:prSet presAssocID="{3D552EC7-F091-4899-84A2-D7620E24A55F}" presName="vertSpace2b" presStyleCnt="0"/>
      <dgm:spPr/>
    </dgm:pt>
    <dgm:pt modelId="{F898FC76-F95E-4D78-8DE7-87F9FCD01E8D}" type="pres">
      <dgm:prSet presAssocID="{AFE1C770-FC53-4915-AC87-17B35B3BDDDF}" presName="horz2" presStyleCnt="0"/>
      <dgm:spPr/>
    </dgm:pt>
    <dgm:pt modelId="{AB634DF1-2698-4DA1-826E-84975AD01B09}" type="pres">
      <dgm:prSet presAssocID="{AFE1C770-FC53-4915-AC87-17B35B3BDDDF}" presName="horzSpace2" presStyleCnt="0"/>
      <dgm:spPr/>
    </dgm:pt>
    <dgm:pt modelId="{3923049A-D7B5-4DD9-8403-ADE86090AC09}" type="pres">
      <dgm:prSet presAssocID="{AFE1C770-FC53-4915-AC87-17B35B3BDDDF}" presName="tx2" presStyleLbl="revTx" presStyleIdx="2" presStyleCnt="8"/>
      <dgm:spPr/>
      <dgm:t>
        <a:bodyPr/>
        <a:lstStyle/>
        <a:p>
          <a:endParaRPr lang="en-US"/>
        </a:p>
      </dgm:t>
    </dgm:pt>
    <dgm:pt modelId="{985C1191-4754-4E2A-91D0-9F1F8DF27E59}" type="pres">
      <dgm:prSet presAssocID="{AFE1C770-FC53-4915-AC87-17B35B3BDDDF}" presName="vert2" presStyleCnt="0"/>
      <dgm:spPr/>
    </dgm:pt>
    <dgm:pt modelId="{9BB79D24-2423-4F03-A40C-4B2620267762}" type="pres">
      <dgm:prSet presAssocID="{AFE1C770-FC53-4915-AC87-17B35B3BDDDF}" presName="thinLine2b" presStyleLbl="callout" presStyleIdx="1" presStyleCnt="7"/>
      <dgm:spPr/>
    </dgm:pt>
    <dgm:pt modelId="{7D9E41A2-9109-4F87-9BD3-59211CA2AAC7}" type="pres">
      <dgm:prSet presAssocID="{AFE1C770-FC53-4915-AC87-17B35B3BDDDF}" presName="vertSpace2b" presStyleCnt="0"/>
      <dgm:spPr/>
    </dgm:pt>
    <dgm:pt modelId="{DE6FA004-3DA9-4056-B709-A28D2449E70B}" type="pres">
      <dgm:prSet presAssocID="{2C0CB58C-741C-495D-AF40-52914ADD4F7F}" presName="horz2" presStyleCnt="0"/>
      <dgm:spPr/>
    </dgm:pt>
    <dgm:pt modelId="{8594E097-127A-4529-88C5-88C59584044C}" type="pres">
      <dgm:prSet presAssocID="{2C0CB58C-741C-495D-AF40-52914ADD4F7F}" presName="horzSpace2" presStyleCnt="0"/>
      <dgm:spPr/>
    </dgm:pt>
    <dgm:pt modelId="{AF63E4E5-A297-427D-A878-1BBE9515D697}" type="pres">
      <dgm:prSet presAssocID="{2C0CB58C-741C-495D-AF40-52914ADD4F7F}" presName="tx2" presStyleLbl="revTx" presStyleIdx="3" presStyleCnt="8"/>
      <dgm:spPr/>
      <dgm:t>
        <a:bodyPr/>
        <a:lstStyle/>
        <a:p>
          <a:endParaRPr lang="en-US"/>
        </a:p>
      </dgm:t>
    </dgm:pt>
    <dgm:pt modelId="{96C73BA8-EE78-49E7-84CF-E58E4E32919F}" type="pres">
      <dgm:prSet presAssocID="{2C0CB58C-741C-495D-AF40-52914ADD4F7F}" presName="vert2" presStyleCnt="0"/>
      <dgm:spPr/>
    </dgm:pt>
    <dgm:pt modelId="{CFCA3965-F465-4E3C-A5E2-CCC8EF0F6042}" type="pres">
      <dgm:prSet presAssocID="{2C0CB58C-741C-495D-AF40-52914ADD4F7F}" presName="thinLine2b" presStyleLbl="callout" presStyleIdx="2" presStyleCnt="7"/>
      <dgm:spPr/>
    </dgm:pt>
    <dgm:pt modelId="{61DCDC8A-B91A-4756-ABCE-A14AA20F247F}" type="pres">
      <dgm:prSet presAssocID="{2C0CB58C-741C-495D-AF40-52914ADD4F7F}" presName="vertSpace2b" presStyleCnt="0"/>
      <dgm:spPr/>
    </dgm:pt>
    <dgm:pt modelId="{B28880AA-631E-4622-A3B9-5FA694F33BE9}" type="pres">
      <dgm:prSet presAssocID="{01E3D4DA-5F04-4CE6-BC3E-68885F0940E2}" presName="horz2" presStyleCnt="0"/>
      <dgm:spPr/>
    </dgm:pt>
    <dgm:pt modelId="{74472674-71DF-4C8B-8171-4077F5D18767}" type="pres">
      <dgm:prSet presAssocID="{01E3D4DA-5F04-4CE6-BC3E-68885F0940E2}" presName="horzSpace2" presStyleCnt="0"/>
      <dgm:spPr/>
    </dgm:pt>
    <dgm:pt modelId="{B425A2B6-CE09-4F5B-8A55-9B931DC179F1}" type="pres">
      <dgm:prSet presAssocID="{01E3D4DA-5F04-4CE6-BC3E-68885F0940E2}" presName="tx2" presStyleLbl="revTx" presStyleIdx="4" presStyleCnt="8"/>
      <dgm:spPr/>
      <dgm:t>
        <a:bodyPr/>
        <a:lstStyle/>
        <a:p>
          <a:endParaRPr lang="en-US"/>
        </a:p>
      </dgm:t>
    </dgm:pt>
    <dgm:pt modelId="{5DBBDFA4-7306-4A73-B423-C469987A251C}" type="pres">
      <dgm:prSet presAssocID="{01E3D4DA-5F04-4CE6-BC3E-68885F0940E2}" presName="vert2" presStyleCnt="0"/>
      <dgm:spPr/>
    </dgm:pt>
    <dgm:pt modelId="{3726E0A7-7515-43F4-A3BC-778255CDCD41}" type="pres">
      <dgm:prSet presAssocID="{01E3D4DA-5F04-4CE6-BC3E-68885F0940E2}" presName="thinLine2b" presStyleLbl="callout" presStyleIdx="3" presStyleCnt="7"/>
      <dgm:spPr/>
    </dgm:pt>
    <dgm:pt modelId="{170BEDCE-18BE-476D-8209-24E789D214D8}" type="pres">
      <dgm:prSet presAssocID="{01E3D4DA-5F04-4CE6-BC3E-68885F0940E2}" presName="vertSpace2b" presStyleCnt="0"/>
      <dgm:spPr/>
    </dgm:pt>
    <dgm:pt modelId="{17B52531-2EEF-4F10-9756-606CDFE69C53}" type="pres">
      <dgm:prSet presAssocID="{2E000F30-C640-41B8-B116-367E387E1FBD}" presName="horz2" presStyleCnt="0"/>
      <dgm:spPr/>
    </dgm:pt>
    <dgm:pt modelId="{53D48D0D-3277-48B5-A8CF-115AB9BCACD5}" type="pres">
      <dgm:prSet presAssocID="{2E000F30-C640-41B8-B116-367E387E1FBD}" presName="horzSpace2" presStyleCnt="0"/>
      <dgm:spPr/>
    </dgm:pt>
    <dgm:pt modelId="{0436AC1E-DA6A-4759-B857-86CCDB65A92B}" type="pres">
      <dgm:prSet presAssocID="{2E000F30-C640-41B8-B116-367E387E1FBD}" presName="tx2" presStyleLbl="revTx" presStyleIdx="5" presStyleCnt="8"/>
      <dgm:spPr/>
      <dgm:t>
        <a:bodyPr/>
        <a:lstStyle/>
        <a:p>
          <a:endParaRPr lang="en-US"/>
        </a:p>
      </dgm:t>
    </dgm:pt>
    <dgm:pt modelId="{39DCFAD3-4F18-41D2-9F9D-860C411E0E2A}" type="pres">
      <dgm:prSet presAssocID="{2E000F30-C640-41B8-B116-367E387E1FBD}" presName="vert2" presStyleCnt="0"/>
      <dgm:spPr/>
    </dgm:pt>
    <dgm:pt modelId="{2F28E374-4AA8-4FC7-B606-7B8721BF226C}" type="pres">
      <dgm:prSet presAssocID="{2E000F30-C640-41B8-B116-367E387E1FBD}" presName="thinLine2b" presStyleLbl="callout" presStyleIdx="4" presStyleCnt="7"/>
      <dgm:spPr/>
    </dgm:pt>
    <dgm:pt modelId="{ABD4E199-0142-4CA1-A610-9361EE2049EF}" type="pres">
      <dgm:prSet presAssocID="{2E000F30-C640-41B8-B116-367E387E1FBD}" presName="vertSpace2b" presStyleCnt="0"/>
      <dgm:spPr/>
    </dgm:pt>
    <dgm:pt modelId="{0BF858D4-4AF4-49EA-B963-B90836E87572}" type="pres">
      <dgm:prSet presAssocID="{2545E94A-EF47-4010-9074-940C02B86AC6}" presName="horz2" presStyleCnt="0"/>
      <dgm:spPr/>
    </dgm:pt>
    <dgm:pt modelId="{0EB8F8DE-45A7-4D3F-808E-B8C7C1217038}" type="pres">
      <dgm:prSet presAssocID="{2545E94A-EF47-4010-9074-940C02B86AC6}" presName="horzSpace2" presStyleCnt="0"/>
      <dgm:spPr/>
    </dgm:pt>
    <dgm:pt modelId="{D2F7AB03-F724-41A0-8935-483EAB41AC66}" type="pres">
      <dgm:prSet presAssocID="{2545E94A-EF47-4010-9074-940C02B86AC6}" presName="tx2" presStyleLbl="revTx" presStyleIdx="6" presStyleCnt="8"/>
      <dgm:spPr/>
      <dgm:t>
        <a:bodyPr/>
        <a:lstStyle/>
        <a:p>
          <a:endParaRPr lang="en-US"/>
        </a:p>
      </dgm:t>
    </dgm:pt>
    <dgm:pt modelId="{3876CCCB-01B6-4075-90B1-228164D5CF39}" type="pres">
      <dgm:prSet presAssocID="{2545E94A-EF47-4010-9074-940C02B86AC6}" presName="vert2" presStyleCnt="0"/>
      <dgm:spPr/>
    </dgm:pt>
    <dgm:pt modelId="{6FA0B5AD-2A8D-4122-A989-BF29E98B52FB}" type="pres">
      <dgm:prSet presAssocID="{2545E94A-EF47-4010-9074-940C02B86AC6}" presName="thinLine2b" presStyleLbl="callout" presStyleIdx="5" presStyleCnt="7"/>
      <dgm:spPr/>
    </dgm:pt>
    <dgm:pt modelId="{AC5B599C-C083-44E0-8A5C-93C3D54B56AF}" type="pres">
      <dgm:prSet presAssocID="{2545E94A-EF47-4010-9074-940C02B86AC6}" presName="vertSpace2b" presStyleCnt="0"/>
      <dgm:spPr/>
    </dgm:pt>
    <dgm:pt modelId="{D2234AD9-1405-43C9-A0FA-B523C94A4B7D}" type="pres">
      <dgm:prSet presAssocID="{EBC7AA62-A2BD-4E29-8B03-CCFF41851627}" presName="horz2" presStyleCnt="0"/>
      <dgm:spPr/>
    </dgm:pt>
    <dgm:pt modelId="{3C402607-8615-4414-B7F6-2433E0DC93A0}" type="pres">
      <dgm:prSet presAssocID="{EBC7AA62-A2BD-4E29-8B03-CCFF41851627}" presName="horzSpace2" presStyleCnt="0"/>
      <dgm:spPr/>
    </dgm:pt>
    <dgm:pt modelId="{AB06BC27-795E-4A68-8535-48C1EA4AC752}" type="pres">
      <dgm:prSet presAssocID="{EBC7AA62-A2BD-4E29-8B03-CCFF41851627}" presName="tx2" presStyleLbl="revTx" presStyleIdx="7" presStyleCnt="8"/>
      <dgm:spPr/>
      <dgm:t>
        <a:bodyPr/>
        <a:lstStyle/>
        <a:p>
          <a:endParaRPr lang="en-US"/>
        </a:p>
      </dgm:t>
    </dgm:pt>
    <dgm:pt modelId="{DC413D46-1533-43F0-835B-9EE57B6C86DD}" type="pres">
      <dgm:prSet presAssocID="{EBC7AA62-A2BD-4E29-8B03-CCFF41851627}" presName="vert2" presStyleCnt="0"/>
      <dgm:spPr/>
    </dgm:pt>
    <dgm:pt modelId="{9C2AF77E-FAEB-43D3-8263-BFA2149D84FA}" type="pres">
      <dgm:prSet presAssocID="{EBC7AA62-A2BD-4E29-8B03-CCFF41851627}" presName="thinLine2b" presStyleLbl="callout" presStyleIdx="6" presStyleCnt="7"/>
      <dgm:spPr/>
    </dgm:pt>
    <dgm:pt modelId="{EFD6B06A-5C71-4FB7-9193-E68871DB7832}" type="pres">
      <dgm:prSet presAssocID="{EBC7AA62-A2BD-4E29-8B03-CCFF41851627}" presName="vertSpace2b" presStyleCnt="0"/>
      <dgm:spPr/>
    </dgm:pt>
  </dgm:ptLst>
  <dgm:cxnLst>
    <dgm:cxn modelId="{E8DD30FE-CA4E-4DFB-8D08-719C19BF0066}" srcId="{28B1EA63-5EA1-4C2A-A3B3-715971C4EB90}" destId="{C335C6FA-4DB2-40A7-9AB3-545EC6D45236}" srcOrd="0" destOrd="0" parTransId="{014E8C5F-3577-4DC2-A617-B3EF905F4892}" sibTransId="{324CF4EB-2560-4B6F-9972-4D552AA7EF5B}"/>
    <dgm:cxn modelId="{87C72672-1188-4C9C-9366-3954FAE851B2}" srcId="{C335C6FA-4DB2-40A7-9AB3-545EC6D45236}" destId="{AFE1C770-FC53-4915-AC87-17B35B3BDDDF}" srcOrd="1" destOrd="0" parTransId="{15577E7C-EE1C-45DA-B4FE-995A9F248A19}" sibTransId="{BCC31ED0-8CEC-430F-B1E7-F88538B62244}"/>
    <dgm:cxn modelId="{2E2F9F05-6903-4053-8671-66E06F5BF3F7}" type="presOf" srcId="{28B1EA63-5EA1-4C2A-A3B3-715971C4EB90}" destId="{2F4E1107-DF11-451C-A445-28CF2B71C597}" srcOrd="0" destOrd="0" presId="urn:microsoft.com/office/officeart/2008/layout/LinedList"/>
    <dgm:cxn modelId="{BC6FB067-4BFA-4897-B2A9-CDDBC95106CC}" type="presOf" srcId="{C335C6FA-4DB2-40A7-9AB3-545EC6D45236}" destId="{5D92AA7C-54C7-43BD-9812-5972BCE77021}" srcOrd="0" destOrd="0" presId="urn:microsoft.com/office/officeart/2008/layout/LinedList"/>
    <dgm:cxn modelId="{9B334E7C-E3E6-4907-A3E0-E2A7D42E0448}" type="presOf" srcId="{2545E94A-EF47-4010-9074-940C02B86AC6}" destId="{D2F7AB03-F724-41A0-8935-483EAB41AC66}" srcOrd="0" destOrd="0" presId="urn:microsoft.com/office/officeart/2008/layout/LinedList"/>
    <dgm:cxn modelId="{702E3B5C-24B9-4A6A-A83B-40C396180999}" type="presOf" srcId="{2E000F30-C640-41B8-B116-367E387E1FBD}" destId="{0436AC1E-DA6A-4759-B857-86CCDB65A92B}" srcOrd="0" destOrd="0" presId="urn:microsoft.com/office/officeart/2008/layout/LinedList"/>
    <dgm:cxn modelId="{A0A796AC-5A61-4E25-A2AB-AA45DDB208DE}" srcId="{C335C6FA-4DB2-40A7-9AB3-545EC6D45236}" destId="{EBC7AA62-A2BD-4E29-8B03-CCFF41851627}" srcOrd="6" destOrd="0" parTransId="{4BFB0C7E-CE5A-479F-85D8-075745D7037D}" sibTransId="{0E693335-5D0E-44D9-877B-F9962B5107A6}"/>
    <dgm:cxn modelId="{0827421F-3C27-402E-8A54-09A26D85C1BD}" type="presOf" srcId="{3D552EC7-F091-4899-84A2-D7620E24A55F}" destId="{C38C7AD9-BA62-40BF-8E66-8EC52E023B85}" srcOrd="0" destOrd="0" presId="urn:microsoft.com/office/officeart/2008/layout/LinedList"/>
    <dgm:cxn modelId="{7E89D324-08FF-478C-8C9B-32A5ECCC1CBB}" srcId="{C335C6FA-4DB2-40A7-9AB3-545EC6D45236}" destId="{3D552EC7-F091-4899-84A2-D7620E24A55F}" srcOrd="0" destOrd="0" parTransId="{207DB264-7A58-4414-9E9C-04E3C2FD45FC}" sibTransId="{20490495-64A0-4E21-A223-DB253652AC0C}"/>
    <dgm:cxn modelId="{34CBE182-02DE-43BE-98D1-CACABEDE9924}" srcId="{C335C6FA-4DB2-40A7-9AB3-545EC6D45236}" destId="{2C0CB58C-741C-495D-AF40-52914ADD4F7F}" srcOrd="2" destOrd="0" parTransId="{B85A3635-A62B-460E-B596-F3EE1E85A5BB}" sibTransId="{55437271-97A7-4D3E-A98B-7F9AABBF4BD6}"/>
    <dgm:cxn modelId="{06546334-3C91-47F0-8166-818096FD4535}" type="presOf" srcId="{AFE1C770-FC53-4915-AC87-17B35B3BDDDF}" destId="{3923049A-D7B5-4DD9-8403-ADE86090AC09}" srcOrd="0" destOrd="0" presId="urn:microsoft.com/office/officeart/2008/layout/LinedList"/>
    <dgm:cxn modelId="{AC6D2E5F-5346-41F6-8658-70CA343A3E63}" type="presOf" srcId="{2C0CB58C-741C-495D-AF40-52914ADD4F7F}" destId="{AF63E4E5-A297-427D-A878-1BBE9515D697}" srcOrd="0" destOrd="0" presId="urn:microsoft.com/office/officeart/2008/layout/LinedList"/>
    <dgm:cxn modelId="{8ED16C8E-14BA-4EF4-875D-395F3CC5A959}" srcId="{C335C6FA-4DB2-40A7-9AB3-545EC6D45236}" destId="{2545E94A-EF47-4010-9074-940C02B86AC6}" srcOrd="5" destOrd="0" parTransId="{F65B3E8A-20F5-4C55-B0E8-26A2BB8DC31C}" sibTransId="{0EE2197B-09AC-4A5E-BDB3-918D4EA3032E}"/>
    <dgm:cxn modelId="{68644E51-B4DC-4897-AC03-B2B7881273F5}" srcId="{C335C6FA-4DB2-40A7-9AB3-545EC6D45236}" destId="{01E3D4DA-5F04-4CE6-BC3E-68885F0940E2}" srcOrd="3" destOrd="0" parTransId="{3997E231-3DB8-4664-978B-DB5234018A60}" sibTransId="{5D0D77CA-3641-4B8E-8637-918FC7355B03}"/>
    <dgm:cxn modelId="{4401FEAA-2C71-4EF7-A6E9-9E4C041CF3D0}" srcId="{C335C6FA-4DB2-40A7-9AB3-545EC6D45236}" destId="{2E000F30-C640-41B8-B116-367E387E1FBD}" srcOrd="4" destOrd="0" parTransId="{24579D4F-73FC-4583-A5C3-56384B043048}" sibTransId="{372BE08B-C54C-4EEC-BC79-2A38F79C7F20}"/>
    <dgm:cxn modelId="{985A72BF-0FC5-446D-B8F1-34CE18542A13}" type="presOf" srcId="{EBC7AA62-A2BD-4E29-8B03-CCFF41851627}" destId="{AB06BC27-795E-4A68-8535-48C1EA4AC752}" srcOrd="0" destOrd="0" presId="urn:microsoft.com/office/officeart/2008/layout/LinedList"/>
    <dgm:cxn modelId="{FB0F151A-7556-43C8-8877-EA4CA39D28C8}" type="presOf" srcId="{01E3D4DA-5F04-4CE6-BC3E-68885F0940E2}" destId="{B425A2B6-CE09-4F5B-8A55-9B931DC179F1}" srcOrd="0" destOrd="0" presId="urn:microsoft.com/office/officeart/2008/layout/LinedList"/>
    <dgm:cxn modelId="{5D1D09F4-542C-4FC9-B9D9-DD5253997F84}" type="presParOf" srcId="{2F4E1107-DF11-451C-A445-28CF2B71C597}" destId="{1B2F9AB5-6E66-4678-B996-CD68F0925065}" srcOrd="0" destOrd="0" presId="urn:microsoft.com/office/officeart/2008/layout/LinedList"/>
    <dgm:cxn modelId="{1714D952-21F0-4BD2-8979-149E26910BDA}" type="presParOf" srcId="{2F4E1107-DF11-451C-A445-28CF2B71C597}" destId="{799440E0-49B9-434F-8BF3-3330AD5187F8}" srcOrd="1" destOrd="0" presId="urn:microsoft.com/office/officeart/2008/layout/LinedList"/>
    <dgm:cxn modelId="{7A610D4A-6884-4595-AB69-60B1549CB7C4}" type="presParOf" srcId="{799440E0-49B9-434F-8BF3-3330AD5187F8}" destId="{5D92AA7C-54C7-43BD-9812-5972BCE77021}" srcOrd="0" destOrd="0" presId="urn:microsoft.com/office/officeart/2008/layout/LinedList"/>
    <dgm:cxn modelId="{710D69EE-7586-4EE3-88B1-E1A5DC00818E}" type="presParOf" srcId="{799440E0-49B9-434F-8BF3-3330AD5187F8}" destId="{1E656373-C8D7-407C-A8D3-A4F3C4E7A101}" srcOrd="1" destOrd="0" presId="urn:microsoft.com/office/officeart/2008/layout/LinedList"/>
    <dgm:cxn modelId="{9707289C-2DFC-44A8-BF32-56B39684A812}" type="presParOf" srcId="{1E656373-C8D7-407C-A8D3-A4F3C4E7A101}" destId="{B7817227-5302-45D3-8099-14E5B825F0FE}" srcOrd="0" destOrd="0" presId="urn:microsoft.com/office/officeart/2008/layout/LinedList"/>
    <dgm:cxn modelId="{6D0C3F39-AAB4-4B53-8F11-10BE2E48BE17}" type="presParOf" srcId="{1E656373-C8D7-407C-A8D3-A4F3C4E7A101}" destId="{95D7614D-5242-42CA-8C8F-98E9031F88F4}" srcOrd="1" destOrd="0" presId="urn:microsoft.com/office/officeart/2008/layout/LinedList"/>
    <dgm:cxn modelId="{5BBCF397-ECA1-4527-B56B-A50438FC29A6}" type="presParOf" srcId="{95D7614D-5242-42CA-8C8F-98E9031F88F4}" destId="{79D55210-7EB7-448D-98EB-4CECE7D84466}" srcOrd="0" destOrd="0" presId="urn:microsoft.com/office/officeart/2008/layout/LinedList"/>
    <dgm:cxn modelId="{AD38B249-8D48-4422-AAC4-419CFD162866}" type="presParOf" srcId="{95D7614D-5242-42CA-8C8F-98E9031F88F4}" destId="{C38C7AD9-BA62-40BF-8E66-8EC52E023B85}" srcOrd="1" destOrd="0" presId="urn:microsoft.com/office/officeart/2008/layout/LinedList"/>
    <dgm:cxn modelId="{30C1DAD7-0292-4DB1-A8F7-8B5C838B060A}" type="presParOf" srcId="{95D7614D-5242-42CA-8C8F-98E9031F88F4}" destId="{206B415E-845B-4AA6-A363-201CA1CFA3E6}" srcOrd="2" destOrd="0" presId="urn:microsoft.com/office/officeart/2008/layout/LinedList"/>
    <dgm:cxn modelId="{007FE118-EF45-464A-9D76-BDFBE019F975}" type="presParOf" srcId="{1E656373-C8D7-407C-A8D3-A4F3C4E7A101}" destId="{9EA9147A-EB70-4C25-BE94-2C31795DA88F}" srcOrd="2" destOrd="0" presId="urn:microsoft.com/office/officeart/2008/layout/LinedList"/>
    <dgm:cxn modelId="{7D34311C-6D8A-43E9-8DE0-795D6F99B65D}" type="presParOf" srcId="{1E656373-C8D7-407C-A8D3-A4F3C4E7A101}" destId="{652A5D1F-75CA-4A55-982D-4C6816284F3B}" srcOrd="3" destOrd="0" presId="urn:microsoft.com/office/officeart/2008/layout/LinedList"/>
    <dgm:cxn modelId="{9AD3303E-84AB-4119-8175-7DF1A7D8E4BA}" type="presParOf" srcId="{1E656373-C8D7-407C-A8D3-A4F3C4E7A101}" destId="{F898FC76-F95E-4D78-8DE7-87F9FCD01E8D}" srcOrd="4" destOrd="0" presId="urn:microsoft.com/office/officeart/2008/layout/LinedList"/>
    <dgm:cxn modelId="{D7415B1A-1FC8-4335-80F5-B91BA1C2488F}" type="presParOf" srcId="{F898FC76-F95E-4D78-8DE7-87F9FCD01E8D}" destId="{AB634DF1-2698-4DA1-826E-84975AD01B09}" srcOrd="0" destOrd="0" presId="urn:microsoft.com/office/officeart/2008/layout/LinedList"/>
    <dgm:cxn modelId="{DF556BF4-1BFB-43FC-ACEC-BB0B3D0A3668}" type="presParOf" srcId="{F898FC76-F95E-4D78-8DE7-87F9FCD01E8D}" destId="{3923049A-D7B5-4DD9-8403-ADE86090AC09}" srcOrd="1" destOrd="0" presId="urn:microsoft.com/office/officeart/2008/layout/LinedList"/>
    <dgm:cxn modelId="{E4F84689-D5A5-46B2-A828-E0DE304672ED}" type="presParOf" srcId="{F898FC76-F95E-4D78-8DE7-87F9FCD01E8D}" destId="{985C1191-4754-4E2A-91D0-9F1F8DF27E59}" srcOrd="2" destOrd="0" presId="urn:microsoft.com/office/officeart/2008/layout/LinedList"/>
    <dgm:cxn modelId="{75B42B3C-C86A-483B-8CC0-C90E6871BED0}" type="presParOf" srcId="{1E656373-C8D7-407C-A8D3-A4F3C4E7A101}" destId="{9BB79D24-2423-4F03-A40C-4B2620267762}" srcOrd="5" destOrd="0" presId="urn:microsoft.com/office/officeart/2008/layout/LinedList"/>
    <dgm:cxn modelId="{670700E4-C30A-40A7-8817-954DF74176F1}" type="presParOf" srcId="{1E656373-C8D7-407C-A8D3-A4F3C4E7A101}" destId="{7D9E41A2-9109-4F87-9BD3-59211CA2AAC7}" srcOrd="6" destOrd="0" presId="urn:microsoft.com/office/officeart/2008/layout/LinedList"/>
    <dgm:cxn modelId="{B6553216-1D79-437E-9237-C2A210700053}" type="presParOf" srcId="{1E656373-C8D7-407C-A8D3-A4F3C4E7A101}" destId="{DE6FA004-3DA9-4056-B709-A28D2449E70B}" srcOrd="7" destOrd="0" presId="urn:microsoft.com/office/officeart/2008/layout/LinedList"/>
    <dgm:cxn modelId="{2E52DB9B-3AFF-45D8-96AD-CE1C36E34DCD}" type="presParOf" srcId="{DE6FA004-3DA9-4056-B709-A28D2449E70B}" destId="{8594E097-127A-4529-88C5-88C59584044C}" srcOrd="0" destOrd="0" presId="urn:microsoft.com/office/officeart/2008/layout/LinedList"/>
    <dgm:cxn modelId="{406BB4CA-9E29-42F5-915C-1421A2040285}" type="presParOf" srcId="{DE6FA004-3DA9-4056-B709-A28D2449E70B}" destId="{AF63E4E5-A297-427D-A878-1BBE9515D697}" srcOrd="1" destOrd="0" presId="urn:microsoft.com/office/officeart/2008/layout/LinedList"/>
    <dgm:cxn modelId="{E15250E0-ECAF-4FD9-A76C-13C9F6B979BB}" type="presParOf" srcId="{DE6FA004-3DA9-4056-B709-A28D2449E70B}" destId="{96C73BA8-EE78-49E7-84CF-E58E4E32919F}" srcOrd="2" destOrd="0" presId="urn:microsoft.com/office/officeart/2008/layout/LinedList"/>
    <dgm:cxn modelId="{B8CF78D6-27F7-4074-88E1-FF145D506B1D}" type="presParOf" srcId="{1E656373-C8D7-407C-A8D3-A4F3C4E7A101}" destId="{CFCA3965-F465-4E3C-A5E2-CCC8EF0F6042}" srcOrd="8" destOrd="0" presId="urn:microsoft.com/office/officeart/2008/layout/LinedList"/>
    <dgm:cxn modelId="{42AEEBAD-7176-4030-9EBA-D96393CD7FE8}" type="presParOf" srcId="{1E656373-C8D7-407C-A8D3-A4F3C4E7A101}" destId="{61DCDC8A-B91A-4756-ABCE-A14AA20F247F}" srcOrd="9" destOrd="0" presId="urn:microsoft.com/office/officeart/2008/layout/LinedList"/>
    <dgm:cxn modelId="{08D88F53-D809-4EEC-AEB5-3883B9982D89}" type="presParOf" srcId="{1E656373-C8D7-407C-A8D3-A4F3C4E7A101}" destId="{B28880AA-631E-4622-A3B9-5FA694F33BE9}" srcOrd="10" destOrd="0" presId="urn:microsoft.com/office/officeart/2008/layout/LinedList"/>
    <dgm:cxn modelId="{E669B90E-5FE3-4377-8326-1B573640A1C6}" type="presParOf" srcId="{B28880AA-631E-4622-A3B9-5FA694F33BE9}" destId="{74472674-71DF-4C8B-8171-4077F5D18767}" srcOrd="0" destOrd="0" presId="urn:microsoft.com/office/officeart/2008/layout/LinedList"/>
    <dgm:cxn modelId="{339D26DE-C747-46BA-8198-8D5D6D5B2BDB}" type="presParOf" srcId="{B28880AA-631E-4622-A3B9-5FA694F33BE9}" destId="{B425A2B6-CE09-4F5B-8A55-9B931DC179F1}" srcOrd="1" destOrd="0" presId="urn:microsoft.com/office/officeart/2008/layout/LinedList"/>
    <dgm:cxn modelId="{81FA1271-CBFB-4811-8CD9-FE24A602AF88}" type="presParOf" srcId="{B28880AA-631E-4622-A3B9-5FA694F33BE9}" destId="{5DBBDFA4-7306-4A73-B423-C469987A251C}" srcOrd="2" destOrd="0" presId="urn:microsoft.com/office/officeart/2008/layout/LinedList"/>
    <dgm:cxn modelId="{452EC3CA-D0FB-4EC7-8505-2B6F379C995D}" type="presParOf" srcId="{1E656373-C8D7-407C-A8D3-A4F3C4E7A101}" destId="{3726E0A7-7515-43F4-A3BC-778255CDCD41}" srcOrd="11" destOrd="0" presId="urn:microsoft.com/office/officeart/2008/layout/LinedList"/>
    <dgm:cxn modelId="{C7EF4927-AB84-4E23-9BEC-E4ADA405C8E1}" type="presParOf" srcId="{1E656373-C8D7-407C-A8D3-A4F3C4E7A101}" destId="{170BEDCE-18BE-476D-8209-24E789D214D8}" srcOrd="12" destOrd="0" presId="urn:microsoft.com/office/officeart/2008/layout/LinedList"/>
    <dgm:cxn modelId="{C4CD7954-6106-41AE-A7D8-D01A3E916650}" type="presParOf" srcId="{1E656373-C8D7-407C-A8D3-A4F3C4E7A101}" destId="{17B52531-2EEF-4F10-9756-606CDFE69C53}" srcOrd="13" destOrd="0" presId="urn:microsoft.com/office/officeart/2008/layout/LinedList"/>
    <dgm:cxn modelId="{69979A41-5B61-487A-95C3-BC884A03BF6C}" type="presParOf" srcId="{17B52531-2EEF-4F10-9756-606CDFE69C53}" destId="{53D48D0D-3277-48B5-A8CF-115AB9BCACD5}" srcOrd="0" destOrd="0" presId="urn:microsoft.com/office/officeart/2008/layout/LinedList"/>
    <dgm:cxn modelId="{D3260B24-7AD2-491F-9A82-5973AA4B6181}" type="presParOf" srcId="{17B52531-2EEF-4F10-9756-606CDFE69C53}" destId="{0436AC1E-DA6A-4759-B857-86CCDB65A92B}" srcOrd="1" destOrd="0" presId="urn:microsoft.com/office/officeart/2008/layout/LinedList"/>
    <dgm:cxn modelId="{7B5D7344-5799-4C37-BCBB-B3DCB3418710}" type="presParOf" srcId="{17B52531-2EEF-4F10-9756-606CDFE69C53}" destId="{39DCFAD3-4F18-41D2-9F9D-860C411E0E2A}" srcOrd="2" destOrd="0" presId="urn:microsoft.com/office/officeart/2008/layout/LinedList"/>
    <dgm:cxn modelId="{79DBD3B4-2CB7-46C3-B070-16798CA6B4EF}" type="presParOf" srcId="{1E656373-C8D7-407C-A8D3-A4F3C4E7A101}" destId="{2F28E374-4AA8-4FC7-B606-7B8721BF226C}" srcOrd="14" destOrd="0" presId="urn:microsoft.com/office/officeart/2008/layout/LinedList"/>
    <dgm:cxn modelId="{2E01DB10-3EC0-417A-835F-B1C615ECAE15}" type="presParOf" srcId="{1E656373-C8D7-407C-A8D3-A4F3C4E7A101}" destId="{ABD4E199-0142-4CA1-A610-9361EE2049EF}" srcOrd="15" destOrd="0" presId="urn:microsoft.com/office/officeart/2008/layout/LinedList"/>
    <dgm:cxn modelId="{A086A556-C193-42D6-B57B-D3676A3BC70E}" type="presParOf" srcId="{1E656373-C8D7-407C-A8D3-A4F3C4E7A101}" destId="{0BF858D4-4AF4-49EA-B963-B90836E87572}" srcOrd="16" destOrd="0" presId="urn:microsoft.com/office/officeart/2008/layout/LinedList"/>
    <dgm:cxn modelId="{A1084912-98BC-464F-B2DA-C5157B8C2114}" type="presParOf" srcId="{0BF858D4-4AF4-49EA-B963-B90836E87572}" destId="{0EB8F8DE-45A7-4D3F-808E-B8C7C1217038}" srcOrd="0" destOrd="0" presId="urn:microsoft.com/office/officeart/2008/layout/LinedList"/>
    <dgm:cxn modelId="{82084CBA-57DC-43EC-98A6-1209B697FF0B}" type="presParOf" srcId="{0BF858D4-4AF4-49EA-B963-B90836E87572}" destId="{D2F7AB03-F724-41A0-8935-483EAB41AC66}" srcOrd="1" destOrd="0" presId="urn:microsoft.com/office/officeart/2008/layout/LinedList"/>
    <dgm:cxn modelId="{DEC3CF6F-5CCF-40A5-A56B-BCE37362FACF}" type="presParOf" srcId="{0BF858D4-4AF4-49EA-B963-B90836E87572}" destId="{3876CCCB-01B6-4075-90B1-228164D5CF39}" srcOrd="2" destOrd="0" presId="urn:microsoft.com/office/officeart/2008/layout/LinedList"/>
    <dgm:cxn modelId="{703F0144-857A-43E1-8CEE-183FAFFCC23F}" type="presParOf" srcId="{1E656373-C8D7-407C-A8D3-A4F3C4E7A101}" destId="{6FA0B5AD-2A8D-4122-A989-BF29E98B52FB}" srcOrd="17" destOrd="0" presId="urn:microsoft.com/office/officeart/2008/layout/LinedList"/>
    <dgm:cxn modelId="{83E948F6-0791-41B2-9C46-807D272F5F3B}" type="presParOf" srcId="{1E656373-C8D7-407C-A8D3-A4F3C4E7A101}" destId="{AC5B599C-C083-44E0-8A5C-93C3D54B56AF}" srcOrd="18" destOrd="0" presId="urn:microsoft.com/office/officeart/2008/layout/LinedList"/>
    <dgm:cxn modelId="{14F69958-0DC4-45D8-85EF-A96DB424AC81}" type="presParOf" srcId="{1E656373-C8D7-407C-A8D3-A4F3C4E7A101}" destId="{D2234AD9-1405-43C9-A0FA-B523C94A4B7D}" srcOrd="19" destOrd="0" presId="urn:microsoft.com/office/officeart/2008/layout/LinedList"/>
    <dgm:cxn modelId="{820C1BB8-903C-4EAA-A2C5-D595E7FCA97D}" type="presParOf" srcId="{D2234AD9-1405-43C9-A0FA-B523C94A4B7D}" destId="{3C402607-8615-4414-B7F6-2433E0DC93A0}" srcOrd="0" destOrd="0" presId="urn:microsoft.com/office/officeart/2008/layout/LinedList"/>
    <dgm:cxn modelId="{F9BEE207-4B1B-4646-A39E-960F4F872762}" type="presParOf" srcId="{D2234AD9-1405-43C9-A0FA-B523C94A4B7D}" destId="{AB06BC27-795E-4A68-8535-48C1EA4AC752}" srcOrd="1" destOrd="0" presId="urn:microsoft.com/office/officeart/2008/layout/LinedList"/>
    <dgm:cxn modelId="{56C4BA81-4CAE-430F-94DA-C7D0537D3946}" type="presParOf" srcId="{D2234AD9-1405-43C9-A0FA-B523C94A4B7D}" destId="{DC413D46-1533-43F0-835B-9EE57B6C86DD}" srcOrd="2" destOrd="0" presId="urn:microsoft.com/office/officeart/2008/layout/LinedList"/>
    <dgm:cxn modelId="{380BE66D-E515-43C8-B69E-4511B1958C2E}" type="presParOf" srcId="{1E656373-C8D7-407C-A8D3-A4F3C4E7A101}" destId="{9C2AF77E-FAEB-43D3-8263-BFA2149D84FA}" srcOrd="20" destOrd="0" presId="urn:microsoft.com/office/officeart/2008/layout/LinedList"/>
    <dgm:cxn modelId="{EB51826C-27B4-41A5-9A22-8CE3EF04F347}" type="presParOf" srcId="{1E656373-C8D7-407C-A8D3-A4F3C4E7A101}" destId="{EFD6B06A-5C71-4FB7-9193-E68871DB7832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B1EA63-5EA1-4C2A-A3B3-715971C4EB9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35C6FA-4DB2-40A7-9AB3-545EC6D45236}">
      <dgm:prSet phldrT="[Text]"/>
      <dgm:spPr/>
      <dgm:t>
        <a:bodyPr vert="wordArtVert"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b="1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2</a:t>
          </a:r>
          <a:endParaRPr lang="en-US" b="1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014E8C5F-3577-4DC2-A617-B3EF905F4892}" type="parTrans" cxnId="{E8DD30FE-CA4E-4DFB-8D08-719C19BF0066}">
      <dgm:prSet/>
      <dgm:spPr/>
      <dgm:t>
        <a:bodyPr/>
        <a:lstStyle/>
        <a:p>
          <a:endParaRPr lang="en-US"/>
        </a:p>
      </dgm:t>
    </dgm:pt>
    <dgm:pt modelId="{324CF4EB-2560-4B6F-9972-4D552AA7EF5B}" type="sibTrans" cxnId="{E8DD30FE-CA4E-4DFB-8D08-719C19BF0066}">
      <dgm:prSet/>
      <dgm:spPr/>
      <dgm:t>
        <a:bodyPr/>
        <a:lstStyle/>
        <a:p>
          <a:endParaRPr lang="en-US"/>
        </a:p>
      </dgm:t>
    </dgm:pt>
    <dgm:pt modelId="{3D552EC7-F091-4899-84A2-D7620E24A55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Hasil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207DB264-7A58-4414-9E9C-04E3C2FD45FC}" type="parTrans" cxnId="{7E89D324-08FF-478C-8C9B-32A5ECCC1CBB}">
      <dgm:prSet/>
      <dgm:spPr/>
      <dgm:t>
        <a:bodyPr/>
        <a:lstStyle/>
        <a:p>
          <a:endParaRPr lang="en-US"/>
        </a:p>
      </dgm:t>
    </dgm:pt>
    <dgm:pt modelId="{20490495-64A0-4E21-A223-DB253652AC0C}" type="sibTrans" cxnId="{7E89D324-08FF-478C-8C9B-32A5ECCC1CBB}">
      <dgm:prSet/>
      <dgm:spPr/>
      <dgm:t>
        <a:bodyPr/>
        <a:lstStyle/>
        <a:p>
          <a:endParaRPr lang="en-US"/>
        </a:p>
      </dgm:t>
    </dgm:pt>
    <dgm:pt modelId="{AFE1C770-FC53-4915-AC87-17B35B3BDDD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Isi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15577E7C-EE1C-45DA-B4FE-995A9F248A19}" type="parTrans" cxnId="{87C72672-1188-4C9C-9366-3954FAE851B2}">
      <dgm:prSet/>
      <dgm:spPr/>
      <dgm:t>
        <a:bodyPr/>
        <a:lstStyle/>
        <a:p>
          <a:endParaRPr lang="en-US"/>
        </a:p>
      </dgm:t>
    </dgm:pt>
    <dgm:pt modelId="{BCC31ED0-8CEC-430F-B1E7-F88538B62244}" type="sibTrans" cxnId="{87C72672-1188-4C9C-9366-3954FAE851B2}">
      <dgm:prSet/>
      <dgm:spPr/>
      <dgm:t>
        <a:bodyPr/>
        <a:lstStyle/>
        <a:p>
          <a:endParaRPr lang="en-US"/>
        </a:p>
      </dgm:t>
    </dgm:pt>
    <dgm:pt modelId="{2C0CB58C-741C-495D-AF40-52914ADD4F7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Proses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B85A3635-A62B-460E-B596-F3EE1E85A5BB}" type="parTrans" cxnId="{34CBE182-02DE-43BE-98D1-CACABEDE9924}">
      <dgm:prSet/>
      <dgm:spPr/>
      <dgm:t>
        <a:bodyPr/>
        <a:lstStyle/>
        <a:p>
          <a:endParaRPr lang="en-US"/>
        </a:p>
      </dgm:t>
    </dgm:pt>
    <dgm:pt modelId="{55437271-97A7-4D3E-A98B-7F9AABBF4BD6}" type="sibTrans" cxnId="{34CBE182-02DE-43BE-98D1-CACABEDE9924}">
      <dgm:prSet/>
      <dgm:spPr/>
      <dgm:t>
        <a:bodyPr/>
        <a:lstStyle/>
        <a:p>
          <a:endParaRPr lang="en-US"/>
        </a:p>
      </dgm:t>
    </dgm:pt>
    <dgm:pt modelId="{01E3D4DA-5F04-4CE6-BC3E-68885F0940E2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Penilaian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3997E231-3DB8-4664-978B-DB5234018A60}" type="parTrans" cxnId="{68644E51-B4DC-4897-AC03-B2B7881273F5}">
      <dgm:prSet/>
      <dgm:spPr/>
      <dgm:t>
        <a:bodyPr/>
        <a:lstStyle/>
        <a:p>
          <a:endParaRPr lang="en-US"/>
        </a:p>
      </dgm:t>
    </dgm:pt>
    <dgm:pt modelId="{5D0D77CA-3641-4B8E-8637-918FC7355B03}" type="sibTrans" cxnId="{68644E51-B4DC-4897-AC03-B2B7881273F5}">
      <dgm:prSet/>
      <dgm:spPr/>
      <dgm:t>
        <a:bodyPr/>
        <a:lstStyle/>
        <a:p>
          <a:endParaRPr lang="en-US"/>
        </a:p>
      </dgm:t>
    </dgm:pt>
    <dgm:pt modelId="{2E000F30-C640-41B8-B116-367E387E1FBD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Peneliti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24579D4F-73FC-4583-A5C3-56384B043048}" type="parTrans" cxnId="{4401FEAA-2C71-4EF7-A6E9-9E4C041CF3D0}">
      <dgm:prSet/>
      <dgm:spPr/>
      <dgm:t>
        <a:bodyPr/>
        <a:lstStyle/>
        <a:p>
          <a:endParaRPr lang="en-US"/>
        </a:p>
      </dgm:t>
    </dgm:pt>
    <dgm:pt modelId="{372BE08B-C54C-4EEC-BC79-2A38F79C7F20}" type="sibTrans" cxnId="{4401FEAA-2C71-4EF7-A6E9-9E4C041CF3D0}">
      <dgm:prSet/>
      <dgm:spPr/>
      <dgm:t>
        <a:bodyPr/>
        <a:lstStyle/>
        <a:p>
          <a:endParaRPr lang="en-US"/>
        </a:p>
      </dgm:t>
    </dgm:pt>
    <dgm:pt modelId="{2545E94A-EF47-4010-9074-940C02B86AC6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Sarana</a:t>
          </a:r>
          <a:r>
            <a:rPr lang="id-ID" dirty="0" smtClean="0">
              <a:latin typeface="Fira Sans Extra Condensed" panose="020B0604020202020204" charset="0"/>
            </a:rPr>
            <a:t> </a:t>
          </a:r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Prasarana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F65B3E8A-20F5-4C55-B0E8-26A2BB8DC31C}" type="parTrans" cxnId="{8ED16C8E-14BA-4EF4-875D-395F3CC5A959}">
      <dgm:prSet/>
      <dgm:spPr/>
      <dgm:t>
        <a:bodyPr/>
        <a:lstStyle/>
        <a:p>
          <a:endParaRPr lang="en-US"/>
        </a:p>
      </dgm:t>
    </dgm:pt>
    <dgm:pt modelId="{0EE2197B-09AC-4A5E-BDB3-918D4EA3032E}" type="sibTrans" cxnId="{8ED16C8E-14BA-4EF4-875D-395F3CC5A959}">
      <dgm:prSet/>
      <dgm:spPr/>
      <dgm:t>
        <a:bodyPr/>
        <a:lstStyle/>
        <a:p>
          <a:endParaRPr lang="en-US"/>
        </a:p>
      </dgm:t>
    </dgm:pt>
    <dgm:pt modelId="{EBC7AA62-A2BD-4E29-8B03-CCFF41851627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Pengelolaan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4BFB0C7E-CE5A-479F-85D8-075745D7037D}" type="parTrans" cxnId="{A0A796AC-5A61-4E25-A2AB-AA45DDB208DE}">
      <dgm:prSet/>
      <dgm:spPr/>
      <dgm:t>
        <a:bodyPr/>
        <a:lstStyle/>
        <a:p>
          <a:endParaRPr lang="en-US"/>
        </a:p>
      </dgm:t>
    </dgm:pt>
    <dgm:pt modelId="{0E693335-5D0E-44D9-877B-F9962B5107A6}" type="sibTrans" cxnId="{A0A796AC-5A61-4E25-A2AB-AA45DDB208DE}">
      <dgm:prSet/>
      <dgm:spPr/>
      <dgm:t>
        <a:bodyPr/>
        <a:lstStyle/>
        <a:p>
          <a:endParaRPr lang="en-US"/>
        </a:p>
      </dgm:t>
    </dgm:pt>
    <dgm:pt modelId="{E61F0101-1EEF-4C40-B976-44177BC1657A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Pendanaan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9F37937D-A281-44B7-921F-0F277934F11E}" type="parTrans" cxnId="{163B2DF2-1320-481E-822A-8D93F033ADB7}">
      <dgm:prSet/>
      <dgm:spPr/>
      <dgm:t>
        <a:bodyPr/>
        <a:lstStyle/>
        <a:p>
          <a:endParaRPr lang="en-US"/>
        </a:p>
      </dgm:t>
    </dgm:pt>
    <dgm:pt modelId="{F9CDFA6B-0B43-4654-A428-C41C3675D0BF}" type="sibTrans" cxnId="{163B2DF2-1320-481E-822A-8D93F033ADB7}">
      <dgm:prSet/>
      <dgm:spPr/>
      <dgm:t>
        <a:bodyPr/>
        <a:lstStyle/>
        <a:p>
          <a:endParaRPr lang="en-US"/>
        </a:p>
      </dgm:t>
    </dgm:pt>
    <dgm:pt modelId="{2F4E1107-DF11-451C-A445-28CF2B71C597}" type="pres">
      <dgm:prSet presAssocID="{28B1EA63-5EA1-4C2A-A3B3-715971C4EB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2F9AB5-6E66-4678-B996-CD68F0925065}" type="pres">
      <dgm:prSet presAssocID="{C335C6FA-4DB2-40A7-9AB3-545EC6D45236}" presName="thickLine" presStyleLbl="alignNode1" presStyleIdx="0" presStyleCnt="1" custLinFactNeighborY="-400"/>
      <dgm:spPr/>
      <dgm:t>
        <a:bodyPr/>
        <a:lstStyle/>
        <a:p>
          <a:endParaRPr lang="en-US"/>
        </a:p>
      </dgm:t>
    </dgm:pt>
    <dgm:pt modelId="{799440E0-49B9-434F-8BF3-3330AD5187F8}" type="pres">
      <dgm:prSet presAssocID="{C335C6FA-4DB2-40A7-9AB3-545EC6D45236}" presName="horz1" presStyleCnt="0"/>
      <dgm:spPr/>
    </dgm:pt>
    <dgm:pt modelId="{5D92AA7C-54C7-43BD-9812-5972BCE77021}" type="pres">
      <dgm:prSet presAssocID="{C335C6FA-4DB2-40A7-9AB3-545EC6D45236}" presName="tx1" presStyleLbl="revTx" presStyleIdx="0" presStyleCnt="9"/>
      <dgm:spPr/>
      <dgm:t>
        <a:bodyPr/>
        <a:lstStyle/>
        <a:p>
          <a:endParaRPr lang="en-US"/>
        </a:p>
      </dgm:t>
    </dgm:pt>
    <dgm:pt modelId="{1E656373-C8D7-407C-A8D3-A4F3C4E7A101}" type="pres">
      <dgm:prSet presAssocID="{C335C6FA-4DB2-40A7-9AB3-545EC6D45236}" presName="vert1" presStyleCnt="0"/>
      <dgm:spPr/>
    </dgm:pt>
    <dgm:pt modelId="{B7817227-5302-45D3-8099-14E5B825F0FE}" type="pres">
      <dgm:prSet presAssocID="{3D552EC7-F091-4899-84A2-D7620E24A55F}" presName="vertSpace2a" presStyleCnt="0"/>
      <dgm:spPr/>
    </dgm:pt>
    <dgm:pt modelId="{95D7614D-5242-42CA-8C8F-98E9031F88F4}" type="pres">
      <dgm:prSet presAssocID="{3D552EC7-F091-4899-84A2-D7620E24A55F}" presName="horz2" presStyleCnt="0"/>
      <dgm:spPr/>
    </dgm:pt>
    <dgm:pt modelId="{79D55210-7EB7-448D-98EB-4CECE7D84466}" type="pres">
      <dgm:prSet presAssocID="{3D552EC7-F091-4899-84A2-D7620E24A55F}" presName="horzSpace2" presStyleCnt="0"/>
      <dgm:spPr/>
    </dgm:pt>
    <dgm:pt modelId="{C38C7AD9-BA62-40BF-8E66-8EC52E023B85}" type="pres">
      <dgm:prSet presAssocID="{3D552EC7-F091-4899-84A2-D7620E24A55F}" presName="tx2" presStyleLbl="revTx" presStyleIdx="1" presStyleCnt="9"/>
      <dgm:spPr/>
      <dgm:t>
        <a:bodyPr/>
        <a:lstStyle/>
        <a:p>
          <a:endParaRPr lang="en-US"/>
        </a:p>
      </dgm:t>
    </dgm:pt>
    <dgm:pt modelId="{206B415E-845B-4AA6-A363-201CA1CFA3E6}" type="pres">
      <dgm:prSet presAssocID="{3D552EC7-F091-4899-84A2-D7620E24A55F}" presName="vert2" presStyleCnt="0"/>
      <dgm:spPr/>
    </dgm:pt>
    <dgm:pt modelId="{9EA9147A-EB70-4C25-BE94-2C31795DA88F}" type="pres">
      <dgm:prSet presAssocID="{3D552EC7-F091-4899-84A2-D7620E24A55F}" presName="thinLine2b" presStyleLbl="callout" presStyleIdx="0" presStyleCnt="8"/>
      <dgm:spPr/>
    </dgm:pt>
    <dgm:pt modelId="{652A5D1F-75CA-4A55-982D-4C6816284F3B}" type="pres">
      <dgm:prSet presAssocID="{3D552EC7-F091-4899-84A2-D7620E24A55F}" presName="vertSpace2b" presStyleCnt="0"/>
      <dgm:spPr/>
    </dgm:pt>
    <dgm:pt modelId="{F898FC76-F95E-4D78-8DE7-87F9FCD01E8D}" type="pres">
      <dgm:prSet presAssocID="{AFE1C770-FC53-4915-AC87-17B35B3BDDDF}" presName="horz2" presStyleCnt="0"/>
      <dgm:spPr/>
    </dgm:pt>
    <dgm:pt modelId="{AB634DF1-2698-4DA1-826E-84975AD01B09}" type="pres">
      <dgm:prSet presAssocID="{AFE1C770-FC53-4915-AC87-17B35B3BDDDF}" presName="horzSpace2" presStyleCnt="0"/>
      <dgm:spPr/>
    </dgm:pt>
    <dgm:pt modelId="{3923049A-D7B5-4DD9-8403-ADE86090AC09}" type="pres">
      <dgm:prSet presAssocID="{AFE1C770-FC53-4915-AC87-17B35B3BDDDF}" presName="tx2" presStyleLbl="revTx" presStyleIdx="2" presStyleCnt="9"/>
      <dgm:spPr/>
      <dgm:t>
        <a:bodyPr/>
        <a:lstStyle/>
        <a:p>
          <a:endParaRPr lang="en-US"/>
        </a:p>
      </dgm:t>
    </dgm:pt>
    <dgm:pt modelId="{985C1191-4754-4E2A-91D0-9F1F8DF27E59}" type="pres">
      <dgm:prSet presAssocID="{AFE1C770-FC53-4915-AC87-17B35B3BDDDF}" presName="vert2" presStyleCnt="0"/>
      <dgm:spPr/>
    </dgm:pt>
    <dgm:pt modelId="{9BB79D24-2423-4F03-A40C-4B2620267762}" type="pres">
      <dgm:prSet presAssocID="{AFE1C770-FC53-4915-AC87-17B35B3BDDDF}" presName="thinLine2b" presStyleLbl="callout" presStyleIdx="1" presStyleCnt="8"/>
      <dgm:spPr/>
    </dgm:pt>
    <dgm:pt modelId="{7D9E41A2-9109-4F87-9BD3-59211CA2AAC7}" type="pres">
      <dgm:prSet presAssocID="{AFE1C770-FC53-4915-AC87-17B35B3BDDDF}" presName="vertSpace2b" presStyleCnt="0"/>
      <dgm:spPr/>
    </dgm:pt>
    <dgm:pt modelId="{DE6FA004-3DA9-4056-B709-A28D2449E70B}" type="pres">
      <dgm:prSet presAssocID="{2C0CB58C-741C-495D-AF40-52914ADD4F7F}" presName="horz2" presStyleCnt="0"/>
      <dgm:spPr/>
    </dgm:pt>
    <dgm:pt modelId="{8594E097-127A-4529-88C5-88C59584044C}" type="pres">
      <dgm:prSet presAssocID="{2C0CB58C-741C-495D-AF40-52914ADD4F7F}" presName="horzSpace2" presStyleCnt="0"/>
      <dgm:spPr/>
    </dgm:pt>
    <dgm:pt modelId="{AF63E4E5-A297-427D-A878-1BBE9515D697}" type="pres">
      <dgm:prSet presAssocID="{2C0CB58C-741C-495D-AF40-52914ADD4F7F}" presName="tx2" presStyleLbl="revTx" presStyleIdx="3" presStyleCnt="9"/>
      <dgm:spPr/>
      <dgm:t>
        <a:bodyPr/>
        <a:lstStyle/>
        <a:p>
          <a:endParaRPr lang="en-US"/>
        </a:p>
      </dgm:t>
    </dgm:pt>
    <dgm:pt modelId="{96C73BA8-EE78-49E7-84CF-E58E4E32919F}" type="pres">
      <dgm:prSet presAssocID="{2C0CB58C-741C-495D-AF40-52914ADD4F7F}" presName="vert2" presStyleCnt="0"/>
      <dgm:spPr/>
    </dgm:pt>
    <dgm:pt modelId="{CFCA3965-F465-4E3C-A5E2-CCC8EF0F6042}" type="pres">
      <dgm:prSet presAssocID="{2C0CB58C-741C-495D-AF40-52914ADD4F7F}" presName="thinLine2b" presStyleLbl="callout" presStyleIdx="2" presStyleCnt="8"/>
      <dgm:spPr/>
    </dgm:pt>
    <dgm:pt modelId="{61DCDC8A-B91A-4756-ABCE-A14AA20F247F}" type="pres">
      <dgm:prSet presAssocID="{2C0CB58C-741C-495D-AF40-52914ADD4F7F}" presName="vertSpace2b" presStyleCnt="0"/>
      <dgm:spPr/>
    </dgm:pt>
    <dgm:pt modelId="{B28880AA-631E-4622-A3B9-5FA694F33BE9}" type="pres">
      <dgm:prSet presAssocID="{01E3D4DA-5F04-4CE6-BC3E-68885F0940E2}" presName="horz2" presStyleCnt="0"/>
      <dgm:spPr/>
    </dgm:pt>
    <dgm:pt modelId="{74472674-71DF-4C8B-8171-4077F5D18767}" type="pres">
      <dgm:prSet presAssocID="{01E3D4DA-5F04-4CE6-BC3E-68885F0940E2}" presName="horzSpace2" presStyleCnt="0"/>
      <dgm:spPr/>
    </dgm:pt>
    <dgm:pt modelId="{B425A2B6-CE09-4F5B-8A55-9B931DC179F1}" type="pres">
      <dgm:prSet presAssocID="{01E3D4DA-5F04-4CE6-BC3E-68885F0940E2}" presName="tx2" presStyleLbl="revTx" presStyleIdx="4" presStyleCnt="9"/>
      <dgm:spPr/>
      <dgm:t>
        <a:bodyPr/>
        <a:lstStyle/>
        <a:p>
          <a:endParaRPr lang="en-US"/>
        </a:p>
      </dgm:t>
    </dgm:pt>
    <dgm:pt modelId="{5DBBDFA4-7306-4A73-B423-C469987A251C}" type="pres">
      <dgm:prSet presAssocID="{01E3D4DA-5F04-4CE6-BC3E-68885F0940E2}" presName="vert2" presStyleCnt="0"/>
      <dgm:spPr/>
    </dgm:pt>
    <dgm:pt modelId="{3726E0A7-7515-43F4-A3BC-778255CDCD41}" type="pres">
      <dgm:prSet presAssocID="{01E3D4DA-5F04-4CE6-BC3E-68885F0940E2}" presName="thinLine2b" presStyleLbl="callout" presStyleIdx="3" presStyleCnt="8"/>
      <dgm:spPr/>
    </dgm:pt>
    <dgm:pt modelId="{170BEDCE-18BE-476D-8209-24E789D214D8}" type="pres">
      <dgm:prSet presAssocID="{01E3D4DA-5F04-4CE6-BC3E-68885F0940E2}" presName="vertSpace2b" presStyleCnt="0"/>
      <dgm:spPr/>
    </dgm:pt>
    <dgm:pt modelId="{17B52531-2EEF-4F10-9756-606CDFE69C53}" type="pres">
      <dgm:prSet presAssocID="{2E000F30-C640-41B8-B116-367E387E1FBD}" presName="horz2" presStyleCnt="0"/>
      <dgm:spPr/>
    </dgm:pt>
    <dgm:pt modelId="{53D48D0D-3277-48B5-A8CF-115AB9BCACD5}" type="pres">
      <dgm:prSet presAssocID="{2E000F30-C640-41B8-B116-367E387E1FBD}" presName="horzSpace2" presStyleCnt="0"/>
      <dgm:spPr/>
    </dgm:pt>
    <dgm:pt modelId="{0436AC1E-DA6A-4759-B857-86CCDB65A92B}" type="pres">
      <dgm:prSet presAssocID="{2E000F30-C640-41B8-B116-367E387E1FBD}" presName="tx2" presStyleLbl="revTx" presStyleIdx="5" presStyleCnt="9"/>
      <dgm:spPr/>
      <dgm:t>
        <a:bodyPr/>
        <a:lstStyle/>
        <a:p>
          <a:endParaRPr lang="en-US"/>
        </a:p>
      </dgm:t>
    </dgm:pt>
    <dgm:pt modelId="{39DCFAD3-4F18-41D2-9F9D-860C411E0E2A}" type="pres">
      <dgm:prSet presAssocID="{2E000F30-C640-41B8-B116-367E387E1FBD}" presName="vert2" presStyleCnt="0"/>
      <dgm:spPr/>
    </dgm:pt>
    <dgm:pt modelId="{2F28E374-4AA8-4FC7-B606-7B8721BF226C}" type="pres">
      <dgm:prSet presAssocID="{2E000F30-C640-41B8-B116-367E387E1FBD}" presName="thinLine2b" presStyleLbl="callout" presStyleIdx="4" presStyleCnt="8"/>
      <dgm:spPr/>
    </dgm:pt>
    <dgm:pt modelId="{ABD4E199-0142-4CA1-A610-9361EE2049EF}" type="pres">
      <dgm:prSet presAssocID="{2E000F30-C640-41B8-B116-367E387E1FBD}" presName="vertSpace2b" presStyleCnt="0"/>
      <dgm:spPr/>
    </dgm:pt>
    <dgm:pt modelId="{0BF858D4-4AF4-49EA-B963-B90836E87572}" type="pres">
      <dgm:prSet presAssocID="{2545E94A-EF47-4010-9074-940C02B86AC6}" presName="horz2" presStyleCnt="0"/>
      <dgm:spPr/>
    </dgm:pt>
    <dgm:pt modelId="{0EB8F8DE-45A7-4D3F-808E-B8C7C1217038}" type="pres">
      <dgm:prSet presAssocID="{2545E94A-EF47-4010-9074-940C02B86AC6}" presName="horzSpace2" presStyleCnt="0"/>
      <dgm:spPr/>
    </dgm:pt>
    <dgm:pt modelId="{D2F7AB03-F724-41A0-8935-483EAB41AC66}" type="pres">
      <dgm:prSet presAssocID="{2545E94A-EF47-4010-9074-940C02B86AC6}" presName="tx2" presStyleLbl="revTx" presStyleIdx="6" presStyleCnt="9"/>
      <dgm:spPr/>
      <dgm:t>
        <a:bodyPr/>
        <a:lstStyle/>
        <a:p>
          <a:endParaRPr lang="en-US"/>
        </a:p>
      </dgm:t>
    </dgm:pt>
    <dgm:pt modelId="{3876CCCB-01B6-4075-90B1-228164D5CF39}" type="pres">
      <dgm:prSet presAssocID="{2545E94A-EF47-4010-9074-940C02B86AC6}" presName="vert2" presStyleCnt="0"/>
      <dgm:spPr/>
    </dgm:pt>
    <dgm:pt modelId="{6FA0B5AD-2A8D-4122-A989-BF29E98B52FB}" type="pres">
      <dgm:prSet presAssocID="{2545E94A-EF47-4010-9074-940C02B86AC6}" presName="thinLine2b" presStyleLbl="callout" presStyleIdx="5" presStyleCnt="8"/>
      <dgm:spPr/>
    </dgm:pt>
    <dgm:pt modelId="{AC5B599C-C083-44E0-8A5C-93C3D54B56AF}" type="pres">
      <dgm:prSet presAssocID="{2545E94A-EF47-4010-9074-940C02B86AC6}" presName="vertSpace2b" presStyleCnt="0"/>
      <dgm:spPr/>
    </dgm:pt>
    <dgm:pt modelId="{D2234AD9-1405-43C9-A0FA-B523C94A4B7D}" type="pres">
      <dgm:prSet presAssocID="{EBC7AA62-A2BD-4E29-8B03-CCFF41851627}" presName="horz2" presStyleCnt="0"/>
      <dgm:spPr/>
    </dgm:pt>
    <dgm:pt modelId="{3C402607-8615-4414-B7F6-2433E0DC93A0}" type="pres">
      <dgm:prSet presAssocID="{EBC7AA62-A2BD-4E29-8B03-CCFF41851627}" presName="horzSpace2" presStyleCnt="0"/>
      <dgm:spPr/>
    </dgm:pt>
    <dgm:pt modelId="{AB06BC27-795E-4A68-8535-48C1EA4AC752}" type="pres">
      <dgm:prSet presAssocID="{EBC7AA62-A2BD-4E29-8B03-CCFF41851627}" presName="tx2" presStyleLbl="revTx" presStyleIdx="7" presStyleCnt="9"/>
      <dgm:spPr/>
      <dgm:t>
        <a:bodyPr/>
        <a:lstStyle/>
        <a:p>
          <a:endParaRPr lang="en-US"/>
        </a:p>
      </dgm:t>
    </dgm:pt>
    <dgm:pt modelId="{DC413D46-1533-43F0-835B-9EE57B6C86DD}" type="pres">
      <dgm:prSet presAssocID="{EBC7AA62-A2BD-4E29-8B03-CCFF41851627}" presName="vert2" presStyleCnt="0"/>
      <dgm:spPr/>
    </dgm:pt>
    <dgm:pt modelId="{9C2AF77E-FAEB-43D3-8263-BFA2149D84FA}" type="pres">
      <dgm:prSet presAssocID="{EBC7AA62-A2BD-4E29-8B03-CCFF41851627}" presName="thinLine2b" presStyleLbl="callout" presStyleIdx="6" presStyleCnt="8"/>
      <dgm:spPr/>
    </dgm:pt>
    <dgm:pt modelId="{EFD6B06A-5C71-4FB7-9193-E68871DB7832}" type="pres">
      <dgm:prSet presAssocID="{EBC7AA62-A2BD-4E29-8B03-CCFF41851627}" presName="vertSpace2b" presStyleCnt="0"/>
      <dgm:spPr/>
    </dgm:pt>
    <dgm:pt modelId="{052DB6FA-5BC2-454E-8E1A-EB0B16145392}" type="pres">
      <dgm:prSet presAssocID="{E61F0101-1EEF-4C40-B976-44177BC1657A}" presName="horz2" presStyleCnt="0"/>
      <dgm:spPr/>
    </dgm:pt>
    <dgm:pt modelId="{C70E1FE9-601A-4CCD-B20E-B0C07C21474E}" type="pres">
      <dgm:prSet presAssocID="{E61F0101-1EEF-4C40-B976-44177BC1657A}" presName="horzSpace2" presStyleCnt="0"/>
      <dgm:spPr/>
    </dgm:pt>
    <dgm:pt modelId="{635A0B4F-2AFB-414E-A9AB-28F839EECF40}" type="pres">
      <dgm:prSet presAssocID="{E61F0101-1EEF-4C40-B976-44177BC1657A}" presName="tx2" presStyleLbl="revTx" presStyleIdx="8" presStyleCnt="9"/>
      <dgm:spPr/>
      <dgm:t>
        <a:bodyPr/>
        <a:lstStyle/>
        <a:p>
          <a:endParaRPr lang="en-US"/>
        </a:p>
      </dgm:t>
    </dgm:pt>
    <dgm:pt modelId="{399E39AE-4DD3-460A-A880-E172E89AD4D8}" type="pres">
      <dgm:prSet presAssocID="{E61F0101-1EEF-4C40-B976-44177BC1657A}" presName="vert2" presStyleCnt="0"/>
      <dgm:spPr/>
    </dgm:pt>
    <dgm:pt modelId="{981EF926-75DD-4E82-B0E8-C68981B92A3C}" type="pres">
      <dgm:prSet presAssocID="{E61F0101-1EEF-4C40-B976-44177BC1657A}" presName="thinLine2b" presStyleLbl="callout" presStyleIdx="7" presStyleCnt="8"/>
      <dgm:spPr/>
    </dgm:pt>
    <dgm:pt modelId="{DC678C1B-7AC8-4599-82E8-29C5EF0D6646}" type="pres">
      <dgm:prSet presAssocID="{E61F0101-1EEF-4C40-B976-44177BC1657A}" presName="vertSpace2b" presStyleCnt="0"/>
      <dgm:spPr/>
    </dgm:pt>
  </dgm:ptLst>
  <dgm:cxnLst>
    <dgm:cxn modelId="{E8DD30FE-CA4E-4DFB-8D08-719C19BF0066}" srcId="{28B1EA63-5EA1-4C2A-A3B3-715971C4EB90}" destId="{C335C6FA-4DB2-40A7-9AB3-545EC6D45236}" srcOrd="0" destOrd="0" parTransId="{014E8C5F-3577-4DC2-A617-B3EF905F4892}" sibTransId="{324CF4EB-2560-4B6F-9972-4D552AA7EF5B}"/>
    <dgm:cxn modelId="{87C72672-1188-4C9C-9366-3954FAE851B2}" srcId="{C335C6FA-4DB2-40A7-9AB3-545EC6D45236}" destId="{AFE1C770-FC53-4915-AC87-17B35B3BDDDF}" srcOrd="1" destOrd="0" parTransId="{15577E7C-EE1C-45DA-B4FE-995A9F248A19}" sibTransId="{BCC31ED0-8CEC-430F-B1E7-F88538B62244}"/>
    <dgm:cxn modelId="{2E2F9F05-6903-4053-8671-66E06F5BF3F7}" type="presOf" srcId="{28B1EA63-5EA1-4C2A-A3B3-715971C4EB90}" destId="{2F4E1107-DF11-451C-A445-28CF2B71C597}" srcOrd="0" destOrd="0" presId="urn:microsoft.com/office/officeart/2008/layout/LinedList"/>
    <dgm:cxn modelId="{BC6FB067-4BFA-4897-B2A9-CDDBC95106CC}" type="presOf" srcId="{C335C6FA-4DB2-40A7-9AB3-545EC6D45236}" destId="{5D92AA7C-54C7-43BD-9812-5972BCE77021}" srcOrd="0" destOrd="0" presId="urn:microsoft.com/office/officeart/2008/layout/LinedList"/>
    <dgm:cxn modelId="{9B334E7C-E3E6-4907-A3E0-E2A7D42E0448}" type="presOf" srcId="{2545E94A-EF47-4010-9074-940C02B86AC6}" destId="{D2F7AB03-F724-41A0-8935-483EAB41AC66}" srcOrd="0" destOrd="0" presId="urn:microsoft.com/office/officeart/2008/layout/LinedList"/>
    <dgm:cxn modelId="{702E3B5C-24B9-4A6A-A83B-40C396180999}" type="presOf" srcId="{2E000F30-C640-41B8-B116-367E387E1FBD}" destId="{0436AC1E-DA6A-4759-B857-86CCDB65A92B}" srcOrd="0" destOrd="0" presId="urn:microsoft.com/office/officeart/2008/layout/LinedList"/>
    <dgm:cxn modelId="{A0A796AC-5A61-4E25-A2AB-AA45DDB208DE}" srcId="{C335C6FA-4DB2-40A7-9AB3-545EC6D45236}" destId="{EBC7AA62-A2BD-4E29-8B03-CCFF41851627}" srcOrd="6" destOrd="0" parTransId="{4BFB0C7E-CE5A-479F-85D8-075745D7037D}" sibTransId="{0E693335-5D0E-44D9-877B-F9962B5107A6}"/>
    <dgm:cxn modelId="{0827421F-3C27-402E-8A54-09A26D85C1BD}" type="presOf" srcId="{3D552EC7-F091-4899-84A2-D7620E24A55F}" destId="{C38C7AD9-BA62-40BF-8E66-8EC52E023B85}" srcOrd="0" destOrd="0" presId="urn:microsoft.com/office/officeart/2008/layout/LinedList"/>
    <dgm:cxn modelId="{7E89D324-08FF-478C-8C9B-32A5ECCC1CBB}" srcId="{C335C6FA-4DB2-40A7-9AB3-545EC6D45236}" destId="{3D552EC7-F091-4899-84A2-D7620E24A55F}" srcOrd="0" destOrd="0" parTransId="{207DB264-7A58-4414-9E9C-04E3C2FD45FC}" sibTransId="{20490495-64A0-4E21-A223-DB253652AC0C}"/>
    <dgm:cxn modelId="{34CBE182-02DE-43BE-98D1-CACABEDE9924}" srcId="{C335C6FA-4DB2-40A7-9AB3-545EC6D45236}" destId="{2C0CB58C-741C-495D-AF40-52914ADD4F7F}" srcOrd="2" destOrd="0" parTransId="{B85A3635-A62B-460E-B596-F3EE1E85A5BB}" sibTransId="{55437271-97A7-4D3E-A98B-7F9AABBF4BD6}"/>
    <dgm:cxn modelId="{06546334-3C91-47F0-8166-818096FD4535}" type="presOf" srcId="{AFE1C770-FC53-4915-AC87-17B35B3BDDDF}" destId="{3923049A-D7B5-4DD9-8403-ADE86090AC09}" srcOrd="0" destOrd="0" presId="urn:microsoft.com/office/officeart/2008/layout/LinedList"/>
    <dgm:cxn modelId="{163B2DF2-1320-481E-822A-8D93F033ADB7}" srcId="{C335C6FA-4DB2-40A7-9AB3-545EC6D45236}" destId="{E61F0101-1EEF-4C40-B976-44177BC1657A}" srcOrd="7" destOrd="0" parTransId="{9F37937D-A281-44B7-921F-0F277934F11E}" sibTransId="{F9CDFA6B-0B43-4654-A428-C41C3675D0BF}"/>
    <dgm:cxn modelId="{AC6D2E5F-5346-41F6-8658-70CA343A3E63}" type="presOf" srcId="{2C0CB58C-741C-495D-AF40-52914ADD4F7F}" destId="{AF63E4E5-A297-427D-A878-1BBE9515D697}" srcOrd="0" destOrd="0" presId="urn:microsoft.com/office/officeart/2008/layout/LinedList"/>
    <dgm:cxn modelId="{8ED16C8E-14BA-4EF4-875D-395F3CC5A959}" srcId="{C335C6FA-4DB2-40A7-9AB3-545EC6D45236}" destId="{2545E94A-EF47-4010-9074-940C02B86AC6}" srcOrd="5" destOrd="0" parTransId="{F65B3E8A-20F5-4C55-B0E8-26A2BB8DC31C}" sibTransId="{0EE2197B-09AC-4A5E-BDB3-918D4EA3032E}"/>
    <dgm:cxn modelId="{68644E51-B4DC-4897-AC03-B2B7881273F5}" srcId="{C335C6FA-4DB2-40A7-9AB3-545EC6D45236}" destId="{01E3D4DA-5F04-4CE6-BC3E-68885F0940E2}" srcOrd="3" destOrd="0" parTransId="{3997E231-3DB8-4664-978B-DB5234018A60}" sibTransId="{5D0D77CA-3641-4B8E-8637-918FC7355B03}"/>
    <dgm:cxn modelId="{4401FEAA-2C71-4EF7-A6E9-9E4C041CF3D0}" srcId="{C335C6FA-4DB2-40A7-9AB3-545EC6D45236}" destId="{2E000F30-C640-41B8-B116-367E387E1FBD}" srcOrd="4" destOrd="0" parTransId="{24579D4F-73FC-4583-A5C3-56384B043048}" sibTransId="{372BE08B-C54C-4EEC-BC79-2A38F79C7F20}"/>
    <dgm:cxn modelId="{CEDB88EE-9A17-4DCA-9C4A-B2887CA1F6B3}" type="presOf" srcId="{E61F0101-1EEF-4C40-B976-44177BC1657A}" destId="{635A0B4F-2AFB-414E-A9AB-28F839EECF40}" srcOrd="0" destOrd="0" presId="urn:microsoft.com/office/officeart/2008/layout/LinedList"/>
    <dgm:cxn modelId="{985A72BF-0FC5-446D-B8F1-34CE18542A13}" type="presOf" srcId="{EBC7AA62-A2BD-4E29-8B03-CCFF41851627}" destId="{AB06BC27-795E-4A68-8535-48C1EA4AC752}" srcOrd="0" destOrd="0" presId="urn:microsoft.com/office/officeart/2008/layout/LinedList"/>
    <dgm:cxn modelId="{FB0F151A-7556-43C8-8877-EA4CA39D28C8}" type="presOf" srcId="{01E3D4DA-5F04-4CE6-BC3E-68885F0940E2}" destId="{B425A2B6-CE09-4F5B-8A55-9B931DC179F1}" srcOrd="0" destOrd="0" presId="urn:microsoft.com/office/officeart/2008/layout/LinedList"/>
    <dgm:cxn modelId="{5D1D09F4-542C-4FC9-B9D9-DD5253997F84}" type="presParOf" srcId="{2F4E1107-DF11-451C-A445-28CF2B71C597}" destId="{1B2F9AB5-6E66-4678-B996-CD68F0925065}" srcOrd="0" destOrd="0" presId="urn:microsoft.com/office/officeart/2008/layout/LinedList"/>
    <dgm:cxn modelId="{1714D952-21F0-4BD2-8979-149E26910BDA}" type="presParOf" srcId="{2F4E1107-DF11-451C-A445-28CF2B71C597}" destId="{799440E0-49B9-434F-8BF3-3330AD5187F8}" srcOrd="1" destOrd="0" presId="urn:microsoft.com/office/officeart/2008/layout/LinedList"/>
    <dgm:cxn modelId="{7A610D4A-6884-4595-AB69-60B1549CB7C4}" type="presParOf" srcId="{799440E0-49B9-434F-8BF3-3330AD5187F8}" destId="{5D92AA7C-54C7-43BD-9812-5972BCE77021}" srcOrd="0" destOrd="0" presId="urn:microsoft.com/office/officeart/2008/layout/LinedList"/>
    <dgm:cxn modelId="{710D69EE-7586-4EE3-88B1-E1A5DC00818E}" type="presParOf" srcId="{799440E0-49B9-434F-8BF3-3330AD5187F8}" destId="{1E656373-C8D7-407C-A8D3-A4F3C4E7A101}" srcOrd="1" destOrd="0" presId="urn:microsoft.com/office/officeart/2008/layout/LinedList"/>
    <dgm:cxn modelId="{9707289C-2DFC-44A8-BF32-56B39684A812}" type="presParOf" srcId="{1E656373-C8D7-407C-A8D3-A4F3C4E7A101}" destId="{B7817227-5302-45D3-8099-14E5B825F0FE}" srcOrd="0" destOrd="0" presId="urn:microsoft.com/office/officeart/2008/layout/LinedList"/>
    <dgm:cxn modelId="{6D0C3F39-AAB4-4B53-8F11-10BE2E48BE17}" type="presParOf" srcId="{1E656373-C8D7-407C-A8D3-A4F3C4E7A101}" destId="{95D7614D-5242-42CA-8C8F-98E9031F88F4}" srcOrd="1" destOrd="0" presId="urn:microsoft.com/office/officeart/2008/layout/LinedList"/>
    <dgm:cxn modelId="{5BBCF397-ECA1-4527-B56B-A50438FC29A6}" type="presParOf" srcId="{95D7614D-5242-42CA-8C8F-98E9031F88F4}" destId="{79D55210-7EB7-448D-98EB-4CECE7D84466}" srcOrd="0" destOrd="0" presId="urn:microsoft.com/office/officeart/2008/layout/LinedList"/>
    <dgm:cxn modelId="{AD38B249-8D48-4422-AAC4-419CFD162866}" type="presParOf" srcId="{95D7614D-5242-42CA-8C8F-98E9031F88F4}" destId="{C38C7AD9-BA62-40BF-8E66-8EC52E023B85}" srcOrd="1" destOrd="0" presId="urn:microsoft.com/office/officeart/2008/layout/LinedList"/>
    <dgm:cxn modelId="{30C1DAD7-0292-4DB1-A8F7-8B5C838B060A}" type="presParOf" srcId="{95D7614D-5242-42CA-8C8F-98E9031F88F4}" destId="{206B415E-845B-4AA6-A363-201CA1CFA3E6}" srcOrd="2" destOrd="0" presId="urn:microsoft.com/office/officeart/2008/layout/LinedList"/>
    <dgm:cxn modelId="{007FE118-EF45-464A-9D76-BDFBE019F975}" type="presParOf" srcId="{1E656373-C8D7-407C-A8D3-A4F3C4E7A101}" destId="{9EA9147A-EB70-4C25-BE94-2C31795DA88F}" srcOrd="2" destOrd="0" presId="urn:microsoft.com/office/officeart/2008/layout/LinedList"/>
    <dgm:cxn modelId="{7D34311C-6D8A-43E9-8DE0-795D6F99B65D}" type="presParOf" srcId="{1E656373-C8D7-407C-A8D3-A4F3C4E7A101}" destId="{652A5D1F-75CA-4A55-982D-4C6816284F3B}" srcOrd="3" destOrd="0" presId="urn:microsoft.com/office/officeart/2008/layout/LinedList"/>
    <dgm:cxn modelId="{9AD3303E-84AB-4119-8175-7DF1A7D8E4BA}" type="presParOf" srcId="{1E656373-C8D7-407C-A8D3-A4F3C4E7A101}" destId="{F898FC76-F95E-4D78-8DE7-87F9FCD01E8D}" srcOrd="4" destOrd="0" presId="urn:microsoft.com/office/officeart/2008/layout/LinedList"/>
    <dgm:cxn modelId="{D7415B1A-1FC8-4335-80F5-B91BA1C2488F}" type="presParOf" srcId="{F898FC76-F95E-4D78-8DE7-87F9FCD01E8D}" destId="{AB634DF1-2698-4DA1-826E-84975AD01B09}" srcOrd="0" destOrd="0" presId="urn:microsoft.com/office/officeart/2008/layout/LinedList"/>
    <dgm:cxn modelId="{DF556BF4-1BFB-43FC-ACEC-BB0B3D0A3668}" type="presParOf" srcId="{F898FC76-F95E-4D78-8DE7-87F9FCD01E8D}" destId="{3923049A-D7B5-4DD9-8403-ADE86090AC09}" srcOrd="1" destOrd="0" presId="urn:microsoft.com/office/officeart/2008/layout/LinedList"/>
    <dgm:cxn modelId="{E4F84689-D5A5-46B2-A828-E0DE304672ED}" type="presParOf" srcId="{F898FC76-F95E-4D78-8DE7-87F9FCD01E8D}" destId="{985C1191-4754-4E2A-91D0-9F1F8DF27E59}" srcOrd="2" destOrd="0" presId="urn:microsoft.com/office/officeart/2008/layout/LinedList"/>
    <dgm:cxn modelId="{75B42B3C-C86A-483B-8CC0-C90E6871BED0}" type="presParOf" srcId="{1E656373-C8D7-407C-A8D3-A4F3C4E7A101}" destId="{9BB79D24-2423-4F03-A40C-4B2620267762}" srcOrd="5" destOrd="0" presId="urn:microsoft.com/office/officeart/2008/layout/LinedList"/>
    <dgm:cxn modelId="{670700E4-C30A-40A7-8817-954DF74176F1}" type="presParOf" srcId="{1E656373-C8D7-407C-A8D3-A4F3C4E7A101}" destId="{7D9E41A2-9109-4F87-9BD3-59211CA2AAC7}" srcOrd="6" destOrd="0" presId="urn:microsoft.com/office/officeart/2008/layout/LinedList"/>
    <dgm:cxn modelId="{B6553216-1D79-437E-9237-C2A210700053}" type="presParOf" srcId="{1E656373-C8D7-407C-A8D3-A4F3C4E7A101}" destId="{DE6FA004-3DA9-4056-B709-A28D2449E70B}" srcOrd="7" destOrd="0" presId="urn:microsoft.com/office/officeart/2008/layout/LinedList"/>
    <dgm:cxn modelId="{2E52DB9B-3AFF-45D8-96AD-CE1C36E34DCD}" type="presParOf" srcId="{DE6FA004-3DA9-4056-B709-A28D2449E70B}" destId="{8594E097-127A-4529-88C5-88C59584044C}" srcOrd="0" destOrd="0" presId="urn:microsoft.com/office/officeart/2008/layout/LinedList"/>
    <dgm:cxn modelId="{406BB4CA-9E29-42F5-915C-1421A2040285}" type="presParOf" srcId="{DE6FA004-3DA9-4056-B709-A28D2449E70B}" destId="{AF63E4E5-A297-427D-A878-1BBE9515D697}" srcOrd="1" destOrd="0" presId="urn:microsoft.com/office/officeart/2008/layout/LinedList"/>
    <dgm:cxn modelId="{E15250E0-ECAF-4FD9-A76C-13C9F6B979BB}" type="presParOf" srcId="{DE6FA004-3DA9-4056-B709-A28D2449E70B}" destId="{96C73BA8-EE78-49E7-84CF-E58E4E32919F}" srcOrd="2" destOrd="0" presId="urn:microsoft.com/office/officeart/2008/layout/LinedList"/>
    <dgm:cxn modelId="{B8CF78D6-27F7-4074-88E1-FF145D506B1D}" type="presParOf" srcId="{1E656373-C8D7-407C-A8D3-A4F3C4E7A101}" destId="{CFCA3965-F465-4E3C-A5E2-CCC8EF0F6042}" srcOrd="8" destOrd="0" presId="urn:microsoft.com/office/officeart/2008/layout/LinedList"/>
    <dgm:cxn modelId="{42AEEBAD-7176-4030-9EBA-D96393CD7FE8}" type="presParOf" srcId="{1E656373-C8D7-407C-A8D3-A4F3C4E7A101}" destId="{61DCDC8A-B91A-4756-ABCE-A14AA20F247F}" srcOrd="9" destOrd="0" presId="urn:microsoft.com/office/officeart/2008/layout/LinedList"/>
    <dgm:cxn modelId="{08D88F53-D809-4EEC-AEB5-3883B9982D89}" type="presParOf" srcId="{1E656373-C8D7-407C-A8D3-A4F3C4E7A101}" destId="{B28880AA-631E-4622-A3B9-5FA694F33BE9}" srcOrd="10" destOrd="0" presId="urn:microsoft.com/office/officeart/2008/layout/LinedList"/>
    <dgm:cxn modelId="{E669B90E-5FE3-4377-8326-1B573640A1C6}" type="presParOf" srcId="{B28880AA-631E-4622-A3B9-5FA694F33BE9}" destId="{74472674-71DF-4C8B-8171-4077F5D18767}" srcOrd="0" destOrd="0" presId="urn:microsoft.com/office/officeart/2008/layout/LinedList"/>
    <dgm:cxn modelId="{339D26DE-C747-46BA-8198-8D5D6D5B2BDB}" type="presParOf" srcId="{B28880AA-631E-4622-A3B9-5FA694F33BE9}" destId="{B425A2B6-CE09-4F5B-8A55-9B931DC179F1}" srcOrd="1" destOrd="0" presId="urn:microsoft.com/office/officeart/2008/layout/LinedList"/>
    <dgm:cxn modelId="{81FA1271-CBFB-4811-8CD9-FE24A602AF88}" type="presParOf" srcId="{B28880AA-631E-4622-A3B9-5FA694F33BE9}" destId="{5DBBDFA4-7306-4A73-B423-C469987A251C}" srcOrd="2" destOrd="0" presId="urn:microsoft.com/office/officeart/2008/layout/LinedList"/>
    <dgm:cxn modelId="{452EC3CA-D0FB-4EC7-8505-2B6F379C995D}" type="presParOf" srcId="{1E656373-C8D7-407C-A8D3-A4F3C4E7A101}" destId="{3726E0A7-7515-43F4-A3BC-778255CDCD41}" srcOrd="11" destOrd="0" presId="urn:microsoft.com/office/officeart/2008/layout/LinedList"/>
    <dgm:cxn modelId="{C7EF4927-AB84-4E23-9BEC-E4ADA405C8E1}" type="presParOf" srcId="{1E656373-C8D7-407C-A8D3-A4F3C4E7A101}" destId="{170BEDCE-18BE-476D-8209-24E789D214D8}" srcOrd="12" destOrd="0" presId="urn:microsoft.com/office/officeart/2008/layout/LinedList"/>
    <dgm:cxn modelId="{C4CD7954-6106-41AE-A7D8-D01A3E916650}" type="presParOf" srcId="{1E656373-C8D7-407C-A8D3-A4F3C4E7A101}" destId="{17B52531-2EEF-4F10-9756-606CDFE69C53}" srcOrd="13" destOrd="0" presId="urn:microsoft.com/office/officeart/2008/layout/LinedList"/>
    <dgm:cxn modelId="{69979A41-5B61-487A-95C3-BC884A03BF6C}" type="presParOf" srcId="{17B52531-2EEF-4F10-9756-606CDFE69C53}" destId="{53D48D0D-3277-48B5-A8CF-115AB9BCACD5}" srcOrd="0" destOrd="0" presId="urn:microsoft.com/office/officeart/2008/layout/LinedList"/>
    <dgm:cxn modelId="{D3260B24-7AD2-491F-9A82-5973AA4B6181}" type="presParOf" srcId="{17B52531-2EEF-4F10-9756-606CDFE69C53}" destId="{0436AC1E-DA6A-4759-B857-86CCDB65A92B}" srcOrd="1" destOrd="0" presId="urn:microsoft.com/office/officeart/2008/layout/LinedList"/>
    <dgm:cxn modelId="{7B5D7344-5799-4C37-BCBB-B3DCB3418710}" type="presParOf" srcId="{17B52531-2EEF-4F10-9756-606CDFE69C53}" destId="{39DCFAD3-4F18-41D2-9F9D-860C411E0E2A}" srcOrd="2" destOrd="0" presId="urn:microsoft.com/office/officeart/2008/layout/LinedList"/>
    <dgm:cxn modelId="{79DBD3B4-2CB7-46C3-B070-16798CA6B4EF}" type="presParOf" srcId="{1E656373-C8D7-407C-A8D3-A4F3C4E7A101}" destId="{2F28E374-4AA8-4FC7-B606-7B8721BF226C}" srcOrd="14" destOrd="0" presId="urn:microsoft.com/office/officeart/2008/layout/LinedList"/>
    <dgm:cxn modelId="{2E01DB10-3EC0-417A-835F-B1C615ECAE15}" type="presParOf" srcId="{1E656373-C8D7-407C-A8D3-A4F3C4E7A101}" destId="{ABD4E199-0142-4CA1-A610-9361EE2049EF}" srcOrd="15" destOrd="0" presId="urn:microsoft.com/office/officeart/2008/layout/LinedList"/>
    <dgm:cxn modelId="{A086A556-C193-42D6-B57B-D3676A3BC70E}" type="presParOf" srcId="{1E656373-C8D7-407C-A8D3-A4F3C4E7A101}" destId="{0BF858D4-4AF4-49EA-B963-B90836E87572}" srcOrd="16" destOrd="0" presId="urn:microsoft.com/office/officeart/2008/layout/LinedList"/>
    <dgm:cxn modelId="{A1084912-98BC-464F-B2DA-C5157B8C2114}" type="presParOf" srcId="{0BF858D4-4AF4-49EA-B963-B90836E87572}" destId="{0EB8F8DE-45A7-4D3F-808E-B8C7C1217038}" srcOrd="0" destOrd="0" presId="urn:microsoft.com/office/officeart/2008/layout/LinedList"/>
    <dgm:cxn modelId="{82084CBA-57DC-43EC-98A6-1209B697FF0B}" type="presParOf" srcId="{0BF858D4-4AF4-49EA-B963-B90836E87572}" destId="{D2F7AB03-F724-41A0-8935-483EAB41AC66}" srcOrd="1" destOrd="0" presId="urn:microsoft.com/office/officeart/2008/layout/LinedList"/>
    <dgm:cxn modelId="{DEC3CF6F-5CCF-40A5-A56B-BCE37362FACF}" type="presParOf" srcId="{0BF858D4-4AF4-49EA-B963-B90836E87572}" destId="{3876CCCB-01B6-4075-90B1-228164D5CF39}" srcOrd="2" destOrd="0" presId="urn:microsoft.com/office/officeart/2008/layout/LinedList"/>
    <dgm:cxn modelId="{703F0144-857A-43E1-8CEE-183FAFFCC23F}" type="presParOf" srcId="{1E656373-C8D7-407C-A8D3-A4F3C4E7A101}" destId="{6FA0B5AD-2A8D-4122-A989-BF29E98B52FB}" srcOrd="17" destOrd="0" presId="urn:microsoft.com/office/officeart/2008/layout/LinedList"/>
    <dgm:cxn modelId="{83E948F6-0791-41B2-9C46-807D272F5F3B}" type="presParOf" srcId="{1E656373-C8D7-407C-A8D3-A4F3C4E7A101}" destId="{AC5B599C-C083-44E0-8A5C-93C3D54B56AF}" srcOrd="18" destOrd="0" presId="urn:microsoft.com/office/officeart/2008/layout/LinedList"/>
    <dgm:cxn modelId="{14F69958-0DC4-45D8-85EF-A96DB424AC81}" type="presParOf" srcId="{1E656373-C8D7-407C-A8D3-A4F3C4E7A101}" destId="{D2234AD9-1405-43C9-A0FA-B523C94A4B7D}" srcOrd="19" destOrd="0" presId="urn:microsoft.com/office/officeart/2008/layout/LinedList"/>
    <dgm:cxn modelId="{820C1BB8-903C-4EAA-A2C5-D595E7FCA97D}" type="presParOf" srcId="{D2234AD9-1405-43C9-A0FA-B523C94A4B7D}" destId="{3C402607-8615-4414-B7F6-2433E0DC93A0}" srcOrd="0" destOrd="0" presId="urn:microsoft.com/office/officeart/2008/layout/LinedList"/>
    <dgm:cxn modelId="{F9BEE207-4B1B-4646-A39E-960F4F872762}" type="presParOf" srcId="{D2234AD9-1405-43C9-A0FA-B523C94A4B7D}" destId="{AB06BC27-795E-4A68-8535-48C1EA4AC752}" srcOrd="1" destOrd="0" presId="urn:microsoft.com/office/officeart/2008/layout/LinedList"/>
    <dgm:cxn modelId="{56C4BA81-4CAE-430F-94DA-C7D0537D3946}" type="presParOf" srcId="{D2234AD9-1405-43C9-A0FA-B523C94A4B7D}" destId="{DC413D46-1533-43F0-835B-9EE57B6C86DD}" srcOrd="2" destOrd="0" presId="urn:microsoft.com/office/officeart/2008/layout/LinedList"/>
    <dgm:cxn modelId="{380BE66D-E515-43C8-B69E-4511B1958C2E}" type="presParOf" srcId="{1E656373-C8D7-407C-A8D3-A4F3C4E7A101}" destId="{9C2AF77E-FAEB-43D3-8263-BFA2149D84FA}" srcOrd="20" destOrd="0" presId="urn:microsoft.com/office/officeart/2008/layout/LinedList"/>
    <dgm:cxn modelId="{EB51826C-27B4-41A5-9A22-8CE3EF04F347}" type="presParOf" srcId="{1E656373-C8D7-407C-A8D3-A4F3C4E7A101}" destId="{EFD6B06A-5C71-4FB7-9193-E68871DB7832}" srcOrd="21" destOrd="0" presId="urn:microsoft.com/office/officeart/2008/layout/LinedList"/>
    <dgm:cxn modelId="{E125A3A3-FE28-4145-A153-2CD98EE85ED5}" type="presParOf" srcId="{1E656373-C8D7-407C-A8D3-A4F3C4E7A101}" destId="{052DB6FA-5BC2-454E-8E1A-EB0B16145392}" srcOrd="22" destOrd="0" presId="urn:microsoft.com/office/officeart/2008/layout/LinedList"/>
    <dgm:cxn modelId="{5FA79D2C-D2CF-4F97-8DC2-DD8F833B4723}" type="presParOf" srcId="{052DB6FA-5BC2-454E-8E1A-EB0B16145392}" destId="{C70E1FE9-601A-4CCD-B20E-B0C07C21474E}" srcOrd="0" destOrd="0" presId="urn:microsoft.com/office/officeart/2008/layout/LinedList"/>
    <dgm:cxn modelId="{E8ADE84E-A75B-4BD1-800B-FE1069F979C4}" type="presParOf" srcId="{052DB6FA-5BC2-454E-8E1A-EB0B16145392}" destId="{635A0B4F-2AFB-414E-A9AB-28F839EECF40}" srcOrd="1" destOrd="0" presId="urn:microsoft.com/office/officeart/2008/layout/LinedList"/>
    <dgm:cxn modelId="{1A4B34F8-FA16-42FF-B22C-BB7DF323A3B4}" type="presParOf" srcId="{052DB6FA-5BC2-454E-8E1A-EB0B16145392}" destId="{399E39AE-4DD3-460A-A880-E172E89AD4D8}" srcOrd="2" destOrd="0" presId="urn:microsoft.com/office/officeart/2008/layout/LinedList"/>
    <dgm:cxn modelId="{4D1BF735-BE20-479C-9A20-6EF459659F0D}" type="presParOf" srcId="{1E656373-C8D7-407C-A8D3-A4F3C4E7A101}" destId="{981EF926-75DD-4E82-B0E8-C68981B92A3C}" srcOrd="23" destOrd="0" presId="urn:microsoft.com/office/officeart/2008/layout/LinedList"/>
    <dgm:cxn modelId="{4504E3FD-EABA-40C5-B8CD-8F465070D50D}" type="presParOf" srcId="{1E656373-C8D7-407C-A8D3-A4F3C4E7A101}" destId="{DC678C1B-7AC8-4599-82E8-29C5EF0D6646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B1EA63-5EA1-4C2A-A3B3-715971C4EB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35C6FA-4DB2-40A7-9AB3-545EC6D45236}">
      <dgm:prSet phldrT="[Text]"/>
      <dgm:spPr/>
      <dgm:t>
        <a:bodyPr vert="wordArtVert"/>
        <a:lstStyle/>
        <a:p>
          <a:r>
            <a:rPr lang="id-ID" b="1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b="1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1</a:t>
          </a:r>
          <a:endParaRPr lang="en-US" b="1" dirty="0">
            <a:solidFill>
              <a:schemeClr val="tx1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014E8C5F-3577-4DC2-A617-B3EF905F4892}" type="parTrans" cxnId="{E8DD30FE-CA4E-4DFB-8D08-719C19BF0066}">
      <dgm:prSet/>
      <dgm:spPr/>
      <dgm:t>
        <a:bodyPr/>
        <a:lstStyle/>
        <a:p>
          <a:endParaRPr lang="en-US"/>
        </a:p>
      </dgm:t>
    </dgm:pt>
    <dgm:pt modelId="{324CF4EB-2560-4B6F-9972-4D552AA7EF5B}" type="sibTrans" cxnId="{E8DD30FE-CA4E-4DFB-8D08-719C19BF0066}">
      <dgm:prSet/>
      <dgm:spPr/>
      <dgm:t>
        <a:bodyPr/>
        <a:lstStyle/>
        <a:p>
          <a:endParaRPr lang="en-US"/>
        </a:p>
      </dgm:t>
    </dgm:pt>
    <dgm:pt modelId="{3D552EC7-F091-4899-84A2-D7620E24A55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Isi</a:t>
          </a:r>
          <a:endParaRPr lang="en-US" dirty="0">
            <a:latin typeface="Fira Sans Extra Condensed" panose="020B0604020202020204" charset="0"/>
          </a:endParaRPr>
        </a:p>
      </dgm:t>
    </dgm:pt>
    <dgm:pt modelId="{207DB264-7A58-4414-9E9C-04E3C2FD45FC}" type="parTrans" cxnId="{7E89D324-08FF-478C-8C9B-32A5ECCC1CBB}">
      <dgm:prSet/>
      <dgm:spPr/>
      <dgm:t>
        <a:bodyPr/>
        <a:lstStyle/>
        <a:p>
          <a:endParaRPr lang="en-US"/>
        </a:p>
      </dgm:t>
    </dgm:pt>
    <dgm:pt modelId="{20490495-64A0-4E21-A223-DB253652AC0C}" type="sibTrans" cxnId="{7E89D324-08FF-478C-8C9B-32A5ECCC1CBB}">
      <dgm:prSet/>
      <dgm:spPr/>
      <dgm:t>
        <a:bodyPr/>
        <a:lstStyle/>
        <a:p>
          <a:endParaRPr lang="en-US"/>
        </a:p>
      </dgm:t>
    </dgm:pt>
    <dgm:pt modelId="{AFE1C770-FC53-4915-AC87-17B35B3BDDD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Pelaksana</a:t>
          </a:r>
          <a:endParaRPr lang="en-US" dirty="0">
            <a:latin typeface="Fira Sans Extra Condensed" panose="020B0604020202020204" charset="0"/>
          </a:endParaRPr>
        </a:p>
      </dgm:t>
    </dgm:pt>
    <dgm:pt modelId="{15577E7C-EE1C-45DA-B4FE-995A9F248A19}" type="parTrans" cxnId="{87C72672-1188-4C9C-9366-3954FAE851B2}">
      <dgm:prSet/>
      <dgm:spPr/>
      <dgm:t>
        <a:bodyPr/>
        <a:lstStyle/>
        <a:p>
          <a:endParaRPr lang="en-US"/>
        </a:p>
      </dgm:t>
    </dgm:pt>
    <dgm:pt modelId="{BCC31ED0-8CEC-430F-B1E7-F88538B62244}" type="sibTrans" cxnId="{87C72672-1188-4C9C-9366-3954FAE851B2}">
      <dgm:prSet/>
      <dgm:spPr/>
      <dgm:t>
        <a:bodyPr/>
        <a:lstStyle/>
        <a:p>
          <a:endParaRPr lang="en-US"/>
        </a:p>
      </dgm:t>
    </dgm:pt>
    <dgm:pt modelId="{2C0CB58C-741C-495D-AF40-52914ADD4F7F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Proses</a:t>
          </a:r>
          <a:endParaRPr lang="en-US" dirty="0">
            <a:latin typeface="Fira Sans Extra Condensed" panose="020B0604020202020204" charset="0"/>
          </a:endParaRPr>
        </a:p>
      </dgm:t>
    </dgm:pt>
    <dgm:pt modelId="{B85A3635-A62B-460E-B596-F3EE1E85A5BB}" type="parTrans" cxnId="{34CBE182-02DE-43BE-98D1-CACABEDE9924}">
      <dgm:prSet/>
      <dgm:spPr/>
      <dgm:t>
        <a:bodyPr/>
        <a:lstStyle/>
        <a:p>
          <a:endParaRPr lang="en-US"/>
        </a:p>
      </dgm:t>
    </dgm:pt>
    <dgm:pt modelId="{55437271-97A7-4D3E-A98B-7F9AABBF4BD6}" type="sibTrans" cxnId="{34CBE182-02DE-43BE-98D1-CACABEDE9924}">
      <dgm:prSet/>
      <dgm:spPr/>
      <dgm:t>
        <a:bodyPr/>
        <a:lstStyle/>
        <a:p>
          <a:endParaRPr lang="en-US"/>
        </a:p>
      </dgm:t>
    </dgm:pt>
    <dgm:pt modelId="{01E3D4DA-5F04-4CE6-BC3E-68885F0940E2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Pendanaan</a:t>
          </a:r>
          <a:endParaRPr lang="en-US" dirty="0">
            <a:latin typeface="Fira Sans Extra Condensed" panose="020B0604020202020204" charset="0"/>
          </a:endParaRPr>
        </a:p>
      </dgm:t>
    </dgm:pt>
    <dgm:pt modelId="{3997E231-3DB8-4664-978B-DB5234018A60}" type="parTrans" cxnId="{68644E51-B4DC-4897-AC03-B2B7881273F5}">
      <dgm:prSet/>
      <dgm:spPr/>
      <dgm:t>
        <a:bodyPr/>
        <a:lstStyle/>
        <a:p>
          <a:endParaRPr lang="en-US"/>
        </a:p>
      </dgm:t>
    </dgm:pt>
    <dgm:pt modelId="{5D0D77CA-3641-4B8E-8637-918FC7355B03}" type="sibTrans" cxnId="{68644E51-B4DC-4897-AC03-B2B7881273F5}">
      <dgm:prSet/>
      <dgm:spPr/>
      <dgm:t>
        <a:bodyPr/>
        <a:lstStyle/>
        <a:p>
          <a:endParaRPr lang="en-US"/>
        </a:p>
      </dgm:t>
    </dgm:pt>
    <dgm:pt modelId="{2E000F30-C640-41B8-B116-367E387E1FBD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Hasil</a:t>
          </a:r>
          <a:endParaRPr lang="en-US" dirty="0">
            <a:latin typeface="Fira Sans Extra Condensed" panose="020B0604020202020204" charset="0"/>
          </a:endParaRPr>
        </a:p>
      </dgm:t>
    </dgm:pt>
    <dgm:pt modelId="{24579D4F-73FC-4583-A5C3-56384B043048}" type="parTrans" cxnId="{4401FEAA-2C71-4EF7-A6E9-9E4C041CF3D0}">
      <dgm:prSet/>
      <dgm:spPr/>
      <dgm:t>
        <a:bodyPr/>
        <a:lstStyle/>
        <a:p>
          <a:endParaRPr lang="en-US"/>
        </a:p>
      </dgm:t>
    </dgm:pt>
    <dgm:pt modelId="{372BE08B-C54C-4EEC-BC79-2A38F79C7F20}" type="sibTrans" cxnId="{4401FEAA-2C71-4EF7-A6E9-9E4C041CF3D0}">
      <dgm:prSet/>
      <dgm:spPr/>
      <dgm:t>
        <a:bodyPr/>
        <a:lstStyle/>
        <a:p>
          <a:endParaRPr lang="en-US"/>
        </a:p>
      </dgm:t>
    </dgm:pt>
    <dgm:pt modelId="{2545E94A-EF47-4010-9074-940C02B86AC6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Sarana Prasarana</a:t>
          </a:r>
          <a:endParaRPr lang="en-US" dirty="0">
            <a:latin typeface="Fira Sans Extra Condensed" panose="020B0604020202020204" charset="0"/>
          </a:endParaRPr>
        </a:p>
      </dgm:t>
    </dgm:pt>
    <dgm:pt modelId="{F65B3E8A-20F5-4C55-B0E8-26A2BB8DC31C}" type="parTrans" cxnId="{8ED16C8E-14BA-4EF4-875D-395F3CC5A959}">
      <dgm:prSet/>
      <dgm:spPr/>
      <dgm:t>
        <a:bodyPr/>
        <a:lstStyle/>
        <a:p>
          <a:endParaRPr lang="en-US"/>
        </a:p>
      </dgm:t>
    </dgm:pt>
    <dgm:pt modelId="{0EE2197B-09AC-4A5E-BDB3-918D4EA3032E}" type="sibTrans" cxnId="{8ED16C8E-14BA-4EF4-875D-395F3CC5A959}">
      <dgm:prSet/>
      <dgm:spPr/>
      <dgm:t>
        <a:bodyPr/>
        <a:lstStyle/>
        <a:p>
          <a:endParaRPr lang="en-US"/>
        </a:p>
      </dgm:t>
    </dgm:pt>
    <dgm:pt modelId="{EBC7AA62-A2BD-4E29-8B03-CCFF41851627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Pengelolaan</a:t>
          </a:r>
          <a:endParaRPr lang="en-US" dirty="0">
            <a:latin typeface="Fira Sans Extra Condensed" panose="020B0604020202020204" charset="0"/>
          </a:endParaRPr>
        </a:p>
      </dgm:t>
    </dgm:pt>
    <dgm:pt modelId="{4BFB0C7E-CE5A-479F-85D8-075745D7037D}" type="parTrans" cxnId="{A0A796AC-5A61-4E25-A2AB-AA45DDB208DE}">
      <dgm:prSet/>
      <dgm:spPr/>
      <dgm:t>
        <a:bodyPr/>
        <a:lstStyle/>
        <a:p>
          <a:endParaRPr lang="en-US"/>
        </a:p>
      </dgm:t>
    </dgm:pt>
    <dgm:pt modelId="{0E693335-5D0E-44D9-877B-F9962B5107A6}" type="sibTrans" cxnId="{A0A796AC-5A61-4E25-A2AB-AA45DDB208DE}">
      <dgm:prSet/>
      <dgm:spPr/>
      <dgm:t>
        <a:bodyPr/>
        <a:lstStyle/>
        <a:p>
          <a:endParaRPr lang="en-US"/>
        </a:p>
      </dgm:t>
    </dgm:pt>
    <dgm:pt modelId="{A41BFA9E-00F8-4D37-82B0-8AB4FE6CE7D8}">
      <dgm:prSet phldrT="[Text]"/>
      <dgm:spPr/>
      <dgm:t>
        <a:bodyPr/>
        <a:lstStyle/>
        <a:p>
          <a:r>
            <a:rPr lang="id-ID" dirty="0" smtClean="0">
              <a:latin typeface="Fira Sans Extra Condensed" panose="020B0604020202020204" charset="0"/>
            </a:rPr>
            <a:t>Penilaian</a:t>
          </a:r>
          <a:endParaRPr lang="en-US" dirty="0">
            <a:latin typeface="Fira Sans Extra Condensed" panose="020B0604020202020204" charset="0"/>
          </a:endParaRPr>
        </a:p>
      </dgm:t>
    </dgm:pt>
    <dgm:pt modelId="{F87733D3-A2D6-4D22-8D4E-AF49933FF295}" type="parTrans" cxnId="{11BC3A55-7343-47B3-9048-F610BD32EBA9}">
      <dgm:prSet/>
      <dgm:spPr/>
      <dgm:t>
        <a:bodyPr/>
        <a:lstStyle/>
        <a:p>
          <a:endParaRPr lang="en-US"/>
        </a:p>
      </dgm:t>
    </dgm:pt>
    <dgm:pt modelId="{F2541A0D-E89A-4B79-A66D-ECC92C981EB8}" type="sibTrans" cxnId="{11BC3A55-7343-47B3-9048-F610BD32EBA9}">
      <dgm:prSet/>
      <dgm:spPr/>
      <dgm:t>
        <a:bodyPr/>
        <a:lstStyle/>
        <a:p>
          <a:endParaRPr lang="en-US"/>
        </a:p>
      </dgm:t>
    </dgm:pt>
    <dgm:pt modelId="{2F4E1107-DF11-451C-A445-28CF2B71C597}" type="pres">
      <dgm:prSet presAssocID="{28B1EA63-5EA1-4C2A-A3B3-715971C4EB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2F9AB5-6E66-4678-B996-CD68F0925065}" type="pres">
      <dgm:prSet presAssocID="{C335C6FA-4DB2-40A7-9AB3-545EC6D45236}" presName="thickLine" presStyleLbl="alignNode1" presStyleIdx="0" presStyleCnt="1" custLinFactNeighborX="-16970" custLinFactNeighborY="84"/>
      <dgm:spPr/>
      <dgm:t>
        <a:bodyPr/>
        <a:lstStyle/>
        <a:p>
          <a:endParaRPr lang="en-US"/>
        </a:p>
      </dgm:t>
    </dgm:pt>
    <dgm:pt modelId="{799440E0-49B9-434F-8BF3-3330AD5187F8}" type="pres">
      <dgm:prSet presAssocID="{C335C6FA-4DB2-40A7-9AB3-545EC6D45236}" presName="horz1" presStyleCnt="0"/>
      <dgm:spPr/>
    </dgm:pt>
    <dgm:pt modelId="{5D92AA7C-54C7-43BD-9812-5972BCE77021}" type="pres">
      <dgm:prSet presAssocID="{C335C6FA-4DB2-40A7-9AB3-545EC6D45236}" presName="tx1" presStyleLbl="revTx" presStyleIdx="0" presStyleCnt="9"/>
      <dgm:spPr/>
      <dgm:t>
        <a:bodyPr/>
        <a:lstStyle/>
        <a:p>
          <a:endParaRPr lang="en-US"/>
        </a:p>
      </dgm:t>
    </dgm:pt>
    <dgm:pt modelId="{1E656373-C8D7-407C-A8D3-A4F3C4E7A101}" type="pres">
      <dgm:prSet presAssocID="{C335C6FA-4DB2-40A7-9AB3-545EC6D45236}" presName="vert1" presStyleCnt="0"/>
      <dgm:spPr/>
    </dgm:pt>
    <dgm:pt modelId="{B7817227-5302-45D3-8099-14E5B825F0FE}" type="pres">
      <dgm:prSet presAssocID="{3D552EC7-F091-4899-84A2-D7620E24A55F}" presName="vertSpace2a" presStyleCnt="0"/>
      <dgm:spPr/>
    </dgm:pt>
    <dgm:pt modelId="{95D7614D-5242-42CA-8C8F-98E9031F88F4}" type="pres">
      <dgm:prSet presAssocID="{3D552EC7-F091-4899-84A2-D7620E24A55F}" presName="horz2" presStyleCnt="0"/>
      <dgm:spPr/>
    </dgm:pt>
    <dgm:pt modelId="{79D55210-7EB7-448D-98EB-4CECE7D84466}" type="pres">
      <dgm:prSet presAssocID="{3D552EC7-F091-4899-84A2-D7620E24A55F}" presName="horzSpace2" presStyleCnt="0"/>
      <dgm:spPr/>
    </dgm:pt>
    <dgm:pt modelId="{C38C7AD9-BA62-40BF-8E66-8EC52E023B85}" type="pres">
      <dgm:prSet presAssocID="{3D552EC7-F091-4899-84A2-D7620E24A55F}" presName="tx2" presStyleLbl="revTx" presStyleIdx="1" presStyleCnt="9"/>
      <dgm:spPr/>
      <dgm:t>
        <a:bodyPr/>
        <a:lstStyle/>
        <a:p>
          <a:endParaRPr lang="en-US"/>
        </a:p>
      </dgm:t>
    </dgm:pt>
    <dgm:pt modelId="{206B415E-845B-4AA6-A363-201CA1CFA3E6}" type="pres">
      <dgm:prSet presAssocID="{3D552EC7-F091-4899-84A2-D7620E24A55F}" presName="vert2" presStyleCnt="0"/>
      <dgm:spPr/>
    </dgm:pt>
    <dgm:pt modelId="{9EA9147A-EB70-4C25-BE94-2C31795DA88F}" type="pres">
      <dgm:prSet presAssocID="{3D552EC7-F091-4899-84A2-D7620E24A55F}" presName="thinLine2b" presStyleLbl="callout" presStyleIdx="0" presStyleCnt="8"/>
      <dgm:spPr/>
    </dgm:pt>
    <dgm:pt modelId="{652A5D1F-75CA-4A55-982D-4C6816284F3B}" type="pres">
      <dgm:prSet presAssocID="{3D552EC7-F091-4899-84A2-D7620E24A55F}" presName="vertSpace2b" presStyleCnt="0"/>
      <dgm:spPr/>
    </dgm:pt>
    <dgm:pt modelId="{F898FC76-F95E-4D78-8DE7-87F9FCD01E8D}" type="pres">
      <dgm:prSet presAssocID="{AFE1C770-FC53-4915-AC87-17B35B3BDDDF}" presName="horz2" presStyleCnt="0"/>
      <dgm:spPr/>
    </dgm:pt>
    <dgm:pt modelId="{AB634DF1-2698-4DA1-826E-84975AD01B09}" type="pres">
      <dgm:prSet presAssocID="{AFE1C770-FC53-4915-AC87-17B35B3BDDDF}" presName="horzSpace2" presStyleCnt="0"/>
      <dgm:spPr/>
    </dgm:pt>
    <dgm:pt modelId="{3923049A-D7B5-4DD9-8403-ADE86090AC09}" type="pres">
      <dgm:prSet presAssocID="{AFE1C770-FC53-4915-AC87-17B35B3BDDDF}" presName="tx2" presStyleLbl="revTx" presStyleIdx="2" presStyleCnt="9"/>
      <dgm:spPr/>
      <dgm:t>
        <a:bodyPr/>
        <a:lstStyle/>
        <a:p>
          <a:endParaRPr lang="en-US"/>
        </a:p>
      </dgm:t>
    </dgm:pt>
    <dgm:pt modelId="{985C1191-4754-4E2A-91D0-9F1F8DF27E59}" type="pres">
      <dgm:prSet presAssocID="{AFE1C770-FC53-4915-AC87-17B35B3BDDDF}" presName="vert2" presStyleCnt="0"/>
      <dgm:spPr/>
    </dgm:pt>
    <dgm:pt modelId="{9BB79D24-2423-4F03-A40C-4B2620267762}" type="pres">
      <dgm:prSet presAssocID="{AFE1C770-FC53-4915-AC87-17B35B3BDDDF}" presName="thinLine2b" presStyleLbl="callout" presStyleIdx="1" presStyleCnt="8"/>
      <dgm:spPr/>
    </dgm:pt>
    <dgm:pt modelId="{7D9E41A2-9109-4F87-9BD3-59211CA2AAC7}" type="pres">
      <dgm:prSet presAssocID="{AFE1C770-FC53-4915-AC87-17B35B3BDDDF}" presName="vertSpace2b" presStyleCnt="0"/>
      <dgm:spPr/>
    </dgm:pt>
    <dgm:pt modelId="{DE6FA004-3DA9-4056-B709-A28D2449E70B}" type="pres">
      <dgm:prSet presAssocID="{2C0CB58C-741C-495D-AF40-52914ADD4F7F}" presName="horz2" presStyleCnt="0"/>
      <dgm:spPr/>
    </dgm:pt>
    <dgm:pt modelId="{8594E097-127A-4529-88C5-88C59584044C}" type="pres">
      <dgm:prSet presAssocID="{2C0CB58C-741C-495D-AF40-52914ADD4F7F}" presName="horzSpace2" presStyleCnt="0"/>
      <dgm:spPr/>
    </dgm:pt>
    <dgm:pt modelId="{AF63E4E5-A297-427D-A878-1BBE9515D697}" type="pres">
      <dgm:prSet presAssocID="{2C0CB58C-741C-495D-AF40-52914ADD4F7F}" presName="tx2" presStyleLbl="revTx" presStyleIdx="3" presStyleCnt="9"/>
      <dgm:spPr/>
      <dgm:t>
        <a:bodyPr/>
        <a:lstStyle/>
        <a:p>
          <a:endParaRPr lang="en-US"/>
        </a:p>
      </dgm:t>
    </dgm:pt>
    <dgm:pt modelId="{96C73BA8-EE78-49E7-84CF-E58E4E32919F}" type="pres">
      <dgm:prSet presAssocID="{2C0CB58C-741C-495D-AF40-52914ADD4F7F}" presName="vert2" presStyleCnt="0"/>
      <dgm:spPr/>
    </dgm:pt>
    <dgm:pt modelId="{CFCA3965-F465-4E3C-A5E2-CCC8EF0F6042}" type="pres">
      <dgm:prSet presAssocID="{2C0CB58C-741C-495D-AF40-52914ADD4F7F}" presName="thinLine2b" presStyleLbl="callout" presStyleIdx="2" presStyleCnt="8"/>
      <dgm:spPr/>
    </dgm:pt>
    <dgm:pt modelId="{61DCDC8A-B91A-4756-ABCE-A14AA20F247F}" type="pres">
      <dgm:prSet presAssocID="{2C0CB58C-741C-495D-AF40-52914ADD4F7F}" presName="vertSpace2b" presStyleCnt="0"/>
      <dgm:spPr/>
    </dgm:pt>
    <dgm:pt modelId="{B28880AA-631E-4622-A3B9-5FA694F33BE9}" type="pres">
      <dgm:prSet presAssocID="{01E3D4DA-5F04-4CE6-BC3E-68885F0940E2}" presName="horz2" presStyleCnt="0"/>
      <dgm:spPr/>
    </dgm:pt>
    <dgm:pt modelId="{74472674-71DF-4C8B-8171-4077F5D18767}" type="pres">
      <dgm:prSet presAssocID="{01E3D4DA-5F04-4CE6-BC3E-68885F0940E2}" presName="horzSpace2" presStyleCnt="0"/>
      <dgm:spPr/>
    </dgm:pt>
    <dgm:pt modelId="{B425A2B6-CE09-4F5B-8A55-9B931DC179F1}" type="pres">
      <dgm:prSet presAssocID="{01E3D4DA-5F04-4CE6-BC3E-68885F0940E2}" presName="tx2" presStyleLbl="revTx" presStyleIdx="4" presStyleCnt="9"/>
      <dgm:spPr/>
      <dgm:t>
        <a:bodyPr/>
        <a:lstStyle/>
        <a:p>
          <a:endParaRPr lang="en-US"/>
        </a:p>
      </dgm:t>
    </dgm:pt>
    <dgm:pt modelId="{5DBBDFA4-7306-4A73-B423-C469987A251C}" type="pres">
      <dgm:prSet presAssocID="{01E3D4DA-5F04-4CE6-BC3E-68885F0940E2}" presName="vert2" presStyleCnt="0"/>
      <dgm:spPr/>
    </dgm:pt>
    <dgm:pt modelId="{3726E0A7-7515-43F4-A3BC-778255CDCD41}" type="pres">
      <dgm:prSet presAssocID="{01E3D4DA-5F04-4CE6-BC3E-68885F0940E2}" presName="thinLine2b" presStyleLbl="callout" presStyleIdx="3" presStyleCnt="8"/>
      <dgm:spPr/>
    </dgm:pt>
    <dgm:pt modelId="{170BEDCE-18BE-476D-8209-24E789D214D8}" type="pres">
      <dgm:prSet presAssocID="{01E3D4DA-5F04-4CE6-BC3E-68885F0940E2}" presName="vertSpace2b" presStyleCnt="0"/>
      <dgm:spPr/>
    </dgm:pt>
    <dgm:pt modelId="{17B52531-2EEF-4F10-9756-606CDFE69C53}" type="pres">
      <dgm:prSet presAssocID="{2E000F30-C640-41B8-B116-367E387E1FBD}" presName="horz2" presStyleCnt="0"/>
      <dgm:spPr/>
    </dgm:pt>
    <dgm:pt modelId="{53D48D0D-3277-48B5-A8CF-115AB9BCACD5}" type="pres">
      <dgm:prSet presAssocID="{2E000F30-C640-41B8-B116-367E387E1FBD}" presName="horzSpace2" presStyleCnt="0"/>
      <dgm:spPr/>
    </dgm:pt>
    <dgm:pt modelId="{0436AC1E-DA6A-4759-B857-86CCDB65A92B}" type="pres">
      <dgm:prSet presAssocID="{2E000F30-C640-41B8-B116-367E387E1FBD}" presName="tx2" presStyleLbl="revTx" presStyleIdx="5" presStyleCnt="9"/>
      <dgm:spPr/>
      <dgm:t>
        <a:bodyPr/>
        <a:lstStyle/>
        <a:p>
          <a:endParaRPr lang="en-US"/>
        </a:p>
      </dgm:t>
    </dgm:pt>
    <dgm:pt modelId="{39DCFAD3-4F18-41D2-9F9D-860C411E0E2A}" type="pres">
      <dgm:prSet presAssocID="{2E000F30-C640-41B8-B116-367E387E1FBD}" presName="vert2" presStyleCnt="0"/>
      <dgm:spPr/>
    </dgm:pt>
    <dgm:pt modelId="{2F28E374-4AA8-4FC7-B606-7B8721BF226C}" type="pres">
      <dgm:prSet presAssocID="{2E000F30-C640-41B8-B116-367E387E1FBD}" presName="thinLine2b" presStyleLbl="callout" presStyleIdx="4" presStyleCnt="8"/>
      <dgm:spPr/>
    </dgm:pt>
    <dgm:pt modelId="{ABD4E199-0142-4CA1-A610-9361EE2049EF}" type="pres">
      <dgm:prSet presAssocID="{2E000F30-C640-41B8-B116-367E387E1FBD}" presName="vertSpace2b" presStyleCnt="0"/>
      <dgm:spPr/>
    </dgm:pt>
    <dgm:pt modelId="{0BF858D4-4AF4-49EA-B963-B90836E87572}" type="pres">
      <dgm:prSet presAssocID="{2545E94A-EF47-4010-9074-940C02B86AC6}" presName="horz2" presStyleCnt="0"/>
      <dgm:spPr/>
    </dgm:pt>
    <dgm:pt modelId="{0EB8F8DE-45A7-4D3F-808E-B8C7C1217038}" type="pres">
      <dgm:prSet presAssocID="{2545E94A-EF47-4010-9074-940C02B86AC6}" presName="horzSpace2" presStyleCnt="0"/>
      <dgm:spPr/>
    </dgm:pt>
    <dgm:pt modelId="{D2F7AB03-F724-41A0-8935-483EAB41AC66}" type="pres">
      <dgm:prSet presAssocID="{2545E94A-EF47-4010-9074-940C02B86AC6}" presName="tx2" presStyleLbl="revTx" presStyleIdx="6" presStyleCnt="9"/>
      <dgm:spPr/>
      <dgm:t>
        <a:bodyPr/>
        <a:lstStyle/>
        <a:p>
          <a:endParaRPr lang="en-US"/>
        </a:p>
      </dgm:t>
    </dgm:pt>
    <dgm:pt modelId="{3876CCCB-01B6-4075-90B1-228164D5CF39}" type="pres">
      <dgm:prSet presAssocID="{2545E94A-EF47-4010-9074-940C02B86AC6}" presName="vert2" presStyleCnt="0"/>
      <dgm:spPr/>
    </dgm:pt>
    <dgm:pt modelId="{6FA0B5AD-2A8D-4122-A989-BF29E98B52FB}" type="pres">
      <dgm:prSet presAssocID="{2545E94A-EF47-4010-9074-940C02B86AC6}" presName="thinLine2b" presStyleLbl="callout" presStyleIdx="5" presStyleCnt="8"/>
      <dgm:spPr/>
    </dgm:pt>
    <dgm:pt modelId="{AC5B599C-C083-44E0-8A5C-93C3D54B56AF}" type="pres">
      <dgm:prSet presAssocID="{2545E94A-EF47-4010-9074-940C02B86AC6}" presName="vertSpace2b" presStyleCnt="0"/>
      <dgm:spPr/>
    </dgm:pt>
    <dgm:pt modelId="{D2234AD9-1405-43C9-A0FA-B523C94A4B7D}" type="pres">
      <dgm:prSet presAssocID="{EBC7AA62-A2BD-4E29-8B03-CCFF41851627}" presName="horz2" presStyleCnt="0"/>
      <dgm:spPr/>
    </dgm:pt>
    <dgm:pt modelId="{3C402607-8615-4414-B7F6-2433E0DC93A0}" type="pres">
      <dgm:prSet presAssocID="{EBC7AA62-A2BD-4E29-8B03-CCFF41851627}" presName="horzSpace2" presStyleCnt="0"/>
      <dgm:spPr/>
    </dgm:pt>
    <dgm:pt modelId="{AB06BC27-795E-4A68-8535-48C1EA4AC752}" type="pres">
      <dgm:prSet presAssocID="{EBC7AA62-A2BD-4E29-8B03-CCFF41851627}" presName="tx2" presStyleLbl="revTx" presStyleIdx="7" presStyleCnt="9"/>
      <dgm:spPr/>
      <dgm:t>
        <a:bodyPr/>
        <a:lstStyle/>
        <a:p>
          <a:endParaRPr lang="en-US"/>
        </a:p>
      </dgm:t>
    </dgm:pt>
    <dgm:pt modelId="{DC413D46-1533-43F0-835B-9EE57B6C86DD}" type="pres">
      <dgm:prSet presAssocID="{EBC7AA62-A2BD-4E29-8B03-CCFF41851627}" presName="vert2" presStyleCnt="0"/>
      <dgm:spPr/>
    </dgm:pt>
    <dgm:pt modelId="{9C2AF77E-FAEB-43D3-8263-BFA2149D84FA}" type="pres">
      <dgm:prSet presAssocID="{EBC7AA62-A2BD-4E29-8B03-CCFF41851627}" presName="thinLine2b" presStyleLbl="callout" presStyleIdx="6" presStyleCnt="8"/>
      <dgm:spPr/>
    </dgm:pt>
    <dgm:pt modelId="{EFD6B06A-5C71-4FB7-9193-E68871DB7832}" type="pres">
      <dgm:prSet presAssocID="{EBC7AA62-A2BD-4E29-8B03-CCFF41851627}" presName="vertSpace2b" presStyleCnt="0"/>
      <dgm:spPr/>
    </dgm:pt>
    <dgm:pt modelId="{C62F05DE-CB3A-482F-B67E-6D6C062F2A28}" type="pres">
      <dgm:prSet presAssocID="{A41BFA9E-00F8-4D37-82B0-8AB4FE6CE7D8}" presName="horz2" presStyleCnt="0"/>
      <dgm:spPr/>
    </dgm:pt>
    <dgm:pt modelId="{022CEC4D-7886-4FBE-91FF-F986D66200B9}" type="pres">
      <dgm:prSet presAssocID="{A41BFA9E-00F8-4D37-82B0-8AB4FE6CE7D8}" presName="horzSpace2" presStyleCnt="0"/>
      <dgm:spPr/>
    </dgm:pt>
    <dgm:pt modelId="{70CCFF88-1C73-4E74-B2FA-CF8A52C0652D}" type="pres">
      <dgm:prSet presAssocID="{A41BFA9E-00F8-4D37-82B0-8AB4FE6CE7D8}" presName="tx2" presStyleLbl="revTx" presStyleIdx="8" presStyleCnt="9"/>
      <dgm:spPr/>
      <dgm:t>
        <a:bodyPr/>
        <a:lstStyle/>
        <a:p>
          <a:endParaRPr lang="en-US"/>
        </a:p>
      </dgm:t>
    </dgm:pt>
    <dgm:pt modelId="{D81986AD-22AD-4CC8-A219-97555CA9DBFA}" type="pres">
      <dgm:prSet presAssocID="{A41BFA9E-00F8-4D37-82B0-8AB4FE6CE7D8}" presName="vert2" presStyleCnt="0"/>
      <dgm:spPr/>
    </dgm:pt>
    <dgm:pt modelId="{FDB4277A-3068-44DB-A45B-17977539A7E2}" type="pres">
      <dgm:prSet presAssocID="{A41BFA9E-00F8-4D37-82B0-8AB4FE6CE7D8}" presName="thinLine2b" presStyleLbl="callout" presStyleIdx="7" presStyleCnt="8"/>
      <dgm:spPr/>
    </dgm:pt>
    <dgm:pt modelId="{183F62BE-0F88-4B47-9C1B-6F2182CD8B99}" type="pres">
      <dgm:prSet presAssocID="{A41BFA9E-00F8-4D37-82B0-8AB4FE6CE7D8}" presName="vertSpace2b" presStyleCnt="0"/>
      <dgm:spPr/>
    </dgm:pt>
  </dgm:ptLst>
  <dgm:cxnLst>
    <dgm:cxn modelId="{E8DD30FE-CA4E-4DFB-8D08-719C19BF0066}" srcId="{28B1EA63-5EA1-4C2A-A3B3-715971C4EB90}" destId="{C335C6FA-4DB2-40A7-9AB3-545EC6D45236}" srcOrd="0" destOrd="0" parTransId="{014E8C5F-3577-4DC2-A617-B3EF905F4892}" sibTransId="{324CF4EB-2560-4B6F-9972-4D552AA7EF5B}"/>
    <dgm:cxn modelId="{87C72672-1188-4C9C-9366-3954FAE851B2}" srcId="{C335C6FA-4DB2-40A7-9AB3-545EC6D45236}" destId="{AFE1C770-FC53-4915-AC87-17B35B3BDDDF}" srcOrd="1" destOrd="0" parTransId="{15577E7C-EE1C-45DA-B4FE-995A9F248A19}" sibTransId="{BCC31ED0-8CEC-430F-B1E7-F88538B62244}"/>
    <dgm:cxn modelId="{2E2F9F05-6903-4053-8671-66E06F5BF3F7}" type="presOf" srcId="{28B1EA63-5EA1-4C2A-A3B3-715971C4EB90}" destId="{2F4E1107-DF11-451C-A445-28CF2B71C597}" srcOrd="0" destOrd="0" presId="urn:microsoft.com/office/officeart/2008/layout/LinedList"/>
    <dgm:cxn modelId="{BC6FB067-4BFA-4897-B2A9-CDDBC95106CC}" type="presOf" srcId="{C335C6FA-4DB2-40A7-9AB3-545EC6D45236}" destId="{5D92AA7C-54C7-43BD-9812-5972BCE77021}" srcOrd="0" destOrd="0" presId="urn:microsoft.com/office/officeart/2008/layout/LinedList"/>
    <dgm:cxn modelId="{9B334E7C-E3E6-4907-A3E0-E2A7D42E0448}" type="presOf" srcId="{2545E94A-EF47-4010-9074-940C02B86AC6}" destId="{D2F7AB03-F724-41A0-8935-483EAB41AC66}" srcOrd="0" destOrd="0" presId="urn:microsoft.com/office/officeart/2008/layout/LinedList"/>
    <dgm:cxn modelId="{702E3B5C-24B9-4A6A-A83B-40C396180999}" type="presOf" srcId="{2E000F30-C640-41B8-B116-367E387E1FBD}" destId="{0436AC1E-DA6A-4759-B857-86CCDB65A92B}" srcOrd="0" destOrd="0" presId="urn:microsoft.com/office/officeart/2008/layout/LinedList"/>
    <dgm:cxn modelId="{A0A796AC-5A61-4E25-A2AB-AA45DDB208DE}" srcId="{C335C6FA-4DB2-40A7-9AB3-545EC6D45236}" destId="{EBC7AA62-A2BD-4E29-8B03-CCFF41851627}" srcOrd="6" destOrd="0" parTransId="{4BFB0C7E-CE5A-479F-85D8-075745D7037D}" sibTransId="{0E693335-5D0E-44D9-877B-F9962B5107A6}"/>
    <dgm:cxn modelId="{0827421F-3C27-402E-8A54-09A26D85C1BD}" type="presOf" srcId="{3D552EC7-F091-4899-84A2-D7620E24A55F}" destId="{C38C7AD9-BA62-40BF-8E66-8EC52E023B85}" srcOrd="0" destOrd="0" presId="urn:microsoft.com/office/officeart/2008/layout/LinedList"/>
    <dgm:cxn modelId="{7E89D324-08FF-478C-8C9B-32A5ECCC1CBB}" srcId="{C335C6FA-4DB2-40A7-9AB3-545EC6D45236}" destId="{3D552EC7-F091-4899-84A2-D7620E24A55F}" srcOrd="0" destOrd="0" parTransId="{207DB264-7A58-4414-9E9C-04E3C2FD45FC}" sibTransId="{20490495-64A0-4E21-A223-DB253652AC0C}"/>
    <dgm:cxn modelId="{34CBE182-02DE-43BE-98D1-CACABEDE9924}" srcId="{C335C6FA-4DB2-40A7-9AB3-545EC6D45236}" destId="{2C0CB58C-741C-495D-AF40-52914ADD4F7F}" srcOrd="2" destOrd="0" parTransId="{B85A3635-A62B-460E-B596-F3EE1E85A5BB}" sibTransId="{55437271-97A7-4D3E-A98B-7F9AABBF4BD6}"/>
    <dgm:cxn modelId="{06546334-3C91-47F0-8166-818096FD4535}" type="presOf" srcId="{AFE1C770-FC53-4915-AC87-17B35B3BDDDF}" destId="{3923049A-D7B5-4DD9-8403-ADE86090AC09}" srcOrd="0" destOrd="0" presId="urn:microsoft.com/office/officeart/2008/layout/LinedList"/>
    <dgm:cxn modelId="{AC6D2E5F-5346-41F6-8658-70CA343A3E63}" type="presOf" srcId="{2C0CB58C-741C-495D-AF40-52914ADD4F7F}" destId="{AF63E4E5-A297-427D-A878-1BBE9515D697}" srcOrd="0" destOrd="0" presId="urn:microsoft.com/office/officeart/2008/layout/LinedList"/>
    <dgm:cxn modelId="{8ED16C8E-14BA-4EF4-875D-395F3CC5A959}" srcId="{C335C6FA-4DB2-40A7-9AB3-545EC6D45236}" destId="{2545E94A-EF47-4010-9074-940C02B86AC6}" srcOrd="5" destOrd="0" parTransId="{F65B3E8A-20F5-4C55-B0E8-26A2BB8DC31C}" sibTransId="{0EE2197B-09AC-4A5E-BDB3-918D4EA3032E}"/>
    <dgm:cxn modelId="{68644E51-B4DC-4897-AC03-B2B7881273F5}" srcId="{C335C6FA-4DB2-40A7-9AB3-545EC6D45236}" destId="{01E3D4DA-5F04-4CE6-BC3E-68885F0940E2}" srcOrd="3" destOrd="0" parTransId="{3997E231-3DB8-4664-978B-DB5234018A60}" sibTransId="{5D0D77CA-3641-4B8E-8637-918FC7355B03}"/>
    <dgm:cxn modelId="{4401FEAA-2C71-4EF7-A6E9-9E4C041CF3D0}" srcId="{C335C6FA-4DB2-40A7-9AB3-545EC6D45236}" destId="{2E000F30-C640-41B8-B116-367E387E1FBD}" srcOrd="4" destOrd="0" parTransId="{24579D4F-73FC-4583-A5C3-56384B043048}" sibTransId="{372BE08B-C54C-4EEC-BC79-2A38F79C7F20}"/>
    <dgm:cxn modelId="{985A72BF-0FC5-446D-B8F1-34CE18542A13}" type="presOf" srcId="{EBC7AA62-A2BD-4E29-8B03-CCFF41851627}" destId="{AB06BC27-795E-4A68-8535-48C1EA4AC752}" srcOrd="0" destOrd="0" presId="urn:microsoft.com/office/officeart/2008/layout/LinedList"/>
    <dgm:cxn modelId="{11BC3A55-7343-47B3-9048-F610BD32EBA9}" srcId="{C335C6FA-4DB2-40A7-9AB3-545EC6D45236}" destId="{A41BFA9E-00F8-4D37-82B0-8AB4FE6CE7D8}" srcOrd="7" destOrd="0" parTransId="{F87733D3-A2D6-4D22-8D4E-AF49933FF295}" sibTransId="{F2541A0D-E89A-4B79-A66D-ECC92C981EB8}"/>
    <dgm:cxn modelId="{506AF73F-1DFD-419E-A1E0-30AA69D6DF0A}" type="presOf" srcId="{A41BFA9E-00F8-4D37-82B0-8AB4FE6CE7D8}" destId="{70CCFF88-1C73-4E74-B2FA-CF8A52C0652D}" srcOrd="0" destOrd="0" presId="urn:microsoft.com/office/officeart/2008/layout/LinedList"/>
    <dgm:cxn modelId="{FB0F151A-7556-43C8-8877-EA4CA39D28C8}" type="presOf" srcId="{01E3D4DA-5F04-4CE6-BC3E-68885F0940E2}" destId="{B425A2B6-CE09-4F5B-8A55-9B931DC179F1}" srcOrd="0" destOrd="0" presId="urn:microsoft.com/office/officeart/2008/layout/LinedList"/>
    <dgm:cxn modelId="{5D1D09F4-542C-4FC9-B9D9-DD5253997F84}" type="presParOf" srcId="{2F4E1107-DF11-451C-A445-28CF2B71C597}" destId="{1B2F9AB5-6E66-4678-B996-CD68F0925065}" srcOrd="0" destOrd="0" presId="urn:microsoft.com/office/officeart/2008/layout/LinedList"/>
    <dgm:cxn modelId="{1714D952-21F0-4BD2-8979-149E26910BDA}" type="presParOf" srcId="{2F4E1107-DF11-451C-A445-28CF2B71C597}" destId="{799440E0-49B9-434F-8BF3-3330AD5187F8}" srcOrd="1" destOrd="0" presId="urn:microsoft.com/office/officeart/2008/layout/LinedList"/>
    <dgm:cxn modelId="{7A610D4A-6884-4595-AB69-60B1549CB7C4}" type="presParOf" srcId="{799440E0-49B9-434F-8BF3-3330AD5187F8}" destId="{5D92AA7C-54C7-43BD-9812-5972BCE77021}" srcOrd="0" destOrd="0" presId="urn:microsoft.com/office/officeart/2008/layout/LinedList"/>
    <dgm:cxn modelId="{710D69EE-7586-4EE3-88B1-E1A5DC00818E}" type="presParOf" srcId="{799440E0-49B9-434F-8BF3-3330AD5187F8}" destId="{1E656373-C8D7-407C-A8D3-A4F3C4E7A101}" srcOrd="1" destOrd="0" presId="urn:microsoft.com/office/officeart/2008/layout/LinedList"/>
    <dgm:cxn modelId="{9707289C-2DFC-44A8-BF32-56B39684A812}" type="presParOf" srcId="{1E656373-C8D7-407C-A8D3-A4F3C4E7A101}" destId="{B7817227-5302-45D3-8099-14E5B825F0FE}" srcOrd="0" destOrd="0" presId="urn:microsoft.com/office/officeart/2008/layout/LinedList"/>
    <dgm:cxn modelId="{6D0C3F39-AAB4-4B53-8F11-10BE2E48BE17}" type="presParOf" srcId="{1E656373-C8D7-407C-A8D3-A4F3C4E7A101}" destId="{95D7614D-5242-42CA-8C8F-98E9031F88F4}" srcOrd="1" destOrd="0" presId="urn:microsoft.com/office/officeart/2008/layout/LinedList"/>
    <dgm:cxn modelId="{5BBCF397-ECA1-4527-B56B-A50438FC29A6}" type="presParOf" srcId="{95D7614D-5242-42CA-8C8F-98E9031F88F4}" destId="{79D55210-7EB7-448D-98EB-4CECE7D84466}" srcOrd="0" destOrd="0" presId="urn:microsoft.com/office/officeart/2008/layout/LinedList"/>
    <dgm:cxn modelId="{AD38B249-8D48-4422-AAC4-419CFD162866}" type="presParOf" srcId="{95D7614D-5242-42CA-8C8F-98E9031F88F4}" destId="{C38C7AD9-BA62-40BF-8E66-8EC52E023B85}" srcOrd="1" destOrd="0" presId="urn:microsoft.com/office/officeart/2008/layout/LinedList"/>
    <dgm:cxn modelId="{30C1DAD7-0292-4DB1-A8F7-8B5C838B060A}" type="presParOf" srcId="{95D7614D-5242-42CA-8C8F-98E9031F88F4}" destId="{206B415E-845B-4AA6-A363-201CA1CFA3E6}" srcOrd="2" destOrd="0" presId="urn:microsoft.com/office/officeart/2008/layout/LinedList"/>
    <dgm:cxn modelId="{007FE118-EF45-464A-9D76-BDFBE019F975}" type="presParOf" srcId="{1E656373-C8D7-407C-A8D3-A4F3C4E7A101}" destId="{9EA9147A-EB70-4C25-BE94-2C31795DA88F}" srcOrd="2" destOrd="0" presId="urn:microsoft.com/office/officeart/2008/layout/LinedList"/>
    <dgm:cxn modelId="{7D34311C-6D8A-43E9-8DE0-795D6F99B65D}" type="presParOf" srcId="{1E656373-C8D7-407C-A8D3-A4F3C4E7A101}" destId="{652A5D1F-75CA-4A55-982D-4C6816284F3B}" srcOrd="3" destOrd="0" presId="urn:microsoft.com/office/officeart/2008/layout/LinedList"/>
    <dgm:cxn modelId="{9AD3303E-84AB-4119-8175-7DF1A7D8E4BA}" type="presParOf" srcId="{1E656373-C8D7-407C-A8D3-A4F3C4E7A101}" destId="{F898FC76-F95E-4D78-8DE7-87F9FCD01E8D}" srcOrd="4" destOrd="0" presId="urn:microsoft.com/office/officeart/2008/layout/LinedList"/>
    <dgm:cxn modelId="{D7415B1A-1FC8-4335-80F5-B91BA1C2488F}" type="presParOf" srcId="{F898FC76-F95E-4D78-8DE7-87F9FCD01E8D}" destId="{AB634DF1-2698-4DA1-826E-84975AD01B09}" srcOrd="0" destOrd="0" presId="urn:microsoft.com/office/officeart/2008/layout/LinedList"/>
    <dgm:cxn modelId="{DF556BF4-1BFB-43FC-ACEC-BB0B3D0A3668}" type="presParOf" srcId="{F898FC76-F95E-4D78-8DE7-87F9FCD01E8D}" destId="{3923049A-D7B5-4DD9-8403-ADE86090AC09}" srcOrd="1" destOrd="0" presId="urn:microsoft.com/office/officeart/2008/layout/LinedList"/>
    <dgm:cxn modelId="{E4F84689-D5A5-46B2-A828-E0DE304672ED}" type="presParOf" srcId="{F898FC76-F95E-4D78-8DE7-87F9FCD01E8D}" destId="{985C1191-4754-4E2A-91D0-9F1F8DF27E59}" srcOrd="2" destOrd="0" presId="urn:microsoft.com/office/officeart/2008/layout/LinedList"/>
    <dgm:cxn modelId="{75B42B3C-C86A-483B-8CC0-C90E6871BED0}" type="presParOf" srcId="{1E656373-C8D7-407C-A8D3-A4F3C4E7A101}" destId="{9BB79D24-2423-4F03-A40C-4B2620267762}" srcOrd="5" destOrd="0" presId="urn:microsoft.com/office/officeart/2008/layout/LinedList"/>
    <dgm:cxn modelId="{670700E4-C30A-40A7-8817-954DF74176F1}" type="presParOf" srcId="{1E656373-C8D7-407C-A8D3-A4F3C4E7A101}" destId="{7D9E41A2-9109-4F87-9BD3-59211CA2AAC7}" srcOrd="6" destOrd="0" presId="urn:microsoft.com/office/officeart/2008/layout/LinedList"/>
    <dgm:cxn modelId="{B6553216-1D79-437E-9237-C2A210700053}" type="presParOf" srcId="{1E656373-C8D7-407C-A8D3-A4F3C4E7A101}" destId="{DE6FA004-3DA9-4056-B709-A28D2449E70B}" srcOrd="7" destOrd="0" presId="urn:microsoft.com/office/officeart/2008/layout/LinedList"/>
    <dgm:cxn modelId="{2E52DB9B-3AFF-45D8-96AD-CE1C36E34DCD}" type="presParOf" srcId="{DE6FA004-3DA9-4056-B709-A28D2449E70B}" destId="{8594E097-127A-4529-88C5-88C59584044C}" srcOrd="0" destOrd="0" presId="urn:microsoft.com/office/officeart/2008/layout/LinedList"/>
    <dgm:cxn modelId="{406BB4CA-9E29-42F5-915C-1421A2040285}" type="presParOf" srcId="{DE6FA004-3DA9-4056-B709-A28D2449E70B}" destId="{AF63E4E5-A297-427D-A878-1BBE9515D697}" srcOrd="1" destOrd="0" presId="urn:microsoft.com/office/officeart/2008/layout/LinedList"/>
    <dgm:cxn modelId="{E15250E0-ECAF-4FD9-A76C-13C9F6B979BB}" type="presParOf" srcId="{DE6FA004-3DA9-4056-B709-A28D2449E70B}" destId="{96C73BA8-EE78-49E7-84CF-E58E4E32919F}" srcOrd="2" destOrd="0" presId="urn:microsoft.com/office/officeart/2008/layout/LinedList"/>
    <dgm:cxn modelId="{B8CF78D6-27F7-4074-88E1-FF145D506B1D}" type="presParOf" srcId="{1E656373-C8D7-407C-A8D3-A4F3C4E7A101}" destId="{CFCA3965-F465-4E3C-A5E2-CCC8EF0F6042}" srcOrd="8" destOrd="0" presId="urn:microsoft.com/office/officeart/2008/layout/LinedList"/>
    <dgm:cxn modelId="{42AEEBAD-7176-4030-9EBA-D96393CD7FE8}" type="presParOf" srcId="{1E656373-C8D7-407C-A8D3-A4F3C4E7A101}" destId="{61DCDC8A-B91A-4756-ABCE-A14AA20F247F}" srcOrd="9" destOrd="0" presId="urn:microsoft.com/office/officeart/2008/layout/LinedList"/>
    <dgm:cxn modelId="{08D88F53-D809-4EEC-AEB5-3883B9982D89}" type="presParOf" srcId="{1E656373-C8D7-407C-A8D3-A4F3C4E7A101}" destId="{B28880AA-631E-4622-A3B9-5FA694F33BE9}" srcOrd="10" destOrd="0" presId="urn:microsoft.com/office/officeart/2008/layout/LinedList"/>
    <dgm:cxn modelId="{E669B90E-5FE3-4377-8326-1B573640A1C6}" type="presParOf" srcId="{B28880AA-631E-4622-A3B9-5FA694F33BE9}" destId="{74472674-71DF-4C8B-8171-4077F5D18767}" srcOrd="0" destOrd="0" presId="urn:microsoft.com/office/officeart/2008/layout/LinedList"/>
    <dgm:cxn modelId="{339D26DE-C747-46BA-8198-8D5D6D5B2BDB}" type="presParOf" srcId="{B28880AA-631E-4622-A3B9-5FA694F33BE9}" destId="{B425A2B6-CE09-4F5B-8A55-9B931DC179F1}" srcOrd="1" destOrd="0" presId="urn:microsoft.com/office/officeart/2008/layout/LinedList"/>
    <dgm:cxn modelId="{81FA1271-CBFB-4811-8CD9-FE24A602AF88}" type="presParOf" srcId="{B28880AA-631E-4622-A3B9-5FA694F33BE9}" destId="{5DBBDFA4-7306-4A73-B423-C469987A251C}" srcOrd="2" destOrd="0" presId="urn:microsoft.com/office/officeart/2008/layout/LinedList"/>
    <dgm:cxn modelId="{452EC3CA-D0FB-4EC7-8505-2B6F379C995D}" type="presParOf" srcId="{1E656373-C8D7-407C-A8D3-A4F3C4E7A101}" destId="{3726E0A7-7515-43F4-A3BC-778255CDCD41}" srcOrd="11" destOrd="0" presId="urn:microsoft.com/office/officeart/2008/layout/LinedList"/>
    <dgm:cxn modelId="{C7EF4927-AB84-4E23-9BEC-E4ADA405C8E1}" type="presParOf" srcId="{1E656373-C8D7-407C-A8D3-A4F3C4E7A101}" destId="{170BEDCE-18BE-476D-8209-24E789D214D8}" srcOrd="12" destOrd="0" presId="urn:microsoft.com/office/officeart/2008/layout/LinedList"/>
    <dgm:cxn modelId="{C4CD7954-6106-41AE-A7D8-D01A3E916650}" type="presParOf" srcId="{1E656373-C8D7-407C-A8D3-A4F3C4E7A101}" destId="{17B52531-2EEF-4F10-9756-606CDFE69C53}" srcOrd="13" destOrd="0" presId="urn:microsoft.com/office/officeart/2008/layout/LinedList"/>
    <dgm:cxn modelId="{69979A41-5B61-487A-95C3-BC884A03BF6C}" type="presParOf" srcId="{17B52531-2EEF-4F10-9756-606CDFE69C53}" destId="{53D48D0D-3277-48B5-A8CF-115AB9BCACD5}" srcOrd="0" destOrd="0" presId="urn:microsoft.com/office/officeart/2008/layout/LinedList"/>
    <dgm:cxn modelId="{D3260B24-7AD2-491F-9A82-5973AA4B6181}" type="presParOf" srcId="{17B52531-2EEF-4F10-9756-606CDFE69C53}" destId="{0436AC1E-DA6A-4759-B857-86CCDB65A92B}" srcOrd="1" destOrd="0" presId="urn:microsoft.com/office/officeart/2008/layout/LinedList"/>
    <dgm:cxn modelId="{7B5D7344-5799-4C37-BCBB-B3DCB3418710}" type="presParOf" srcId="{17B52531-2EEF-4F10-9756-606CDFE69C53}" destId="{39DCFAD3-4F18-41D2-9F9D-860C411E0E2A}" srcOrd="2" destOrd="0" presId="urn:microsoft.com/office/officeart/2008/layout/LinedList"/>
    <dgm:cxn modelId="{79DBD3B4-2CB7-46C3-B070-16798CA6B4EF}" type="presParOf" srcId="{1E656373-C8D7-407C-A8D3-A4F3C4E7A101}" destId="{2F28E374-4AA8-4FC7-B606-7B8721BF226C}" srcOrd="14" destOrd="0" presId="urn:microsoft.com/office/officeart/2008/layout/LinedList"/>
    <dgm:cxn modelId="{2E01DB10-3EC0-417A-835F-B1C615ECAE15}" type="presParOf" srcId="{1E656373-C8D7-407C-A8D3-A4F3C4E7A101}" destId="{ABD4E199-0142-4CA1-A610-9361EE2049EF}" srcOrd="15" destOrd="0" presId="urn:microsoft.com/office/officeart/2008/layout/LinedList"/>
    <dgm:cxn modelId="{A086A556-C193-42D6-B57B-D3676A3BC70E}" type="presParOf" srcId="{1E656373-C8D7-407C-A8D3-A4F3C4E7A101}" destId="{0BF858D4-4AF4-49EA-B963-B90836E87572}" srcOrd="16" destOrd="0" presId="urn:microsoft.com/office/officeart/2008/layout/LinedList"/>
    <dgm:cxn modelId="{A1084912-98BC-464F-B2DA-C5157B8C2114}" type="presParOf" srcId="{0BF858D4-4AF4-49EA-B963-B90836E87572}" destId="{0EB8F8DE-45A7-4D3F-808E-B8C7C1217038}" srcOrd="0" destOrd="0" presId="urn:microsoft.com/office/officeart/2008/layout/LinedList"/>
    <dgm:cxn modelId="{82084CBA-57DC-43EC-98A6-1209B697FF0B}" type="presParOf" srcId="{0BF858D4-4AF4-49EA-B963-B90836E87572}" destId="{D2F7AB03-F724-41A0-8935-483EAB41AC66}" srcOrd="1" destOrd="0" presId="urn:microsoft.com/office/officeart/2008/layout/LinedList"/>
    <dgm:cxn modelId="{DEC3CF6F-5CCF-40A5-A56B-BCE37362FACF}" type="presParOf" srcId="{0BF858D4-4AF4-49EA-B963-B90836E87572}" destId="{3876CCCB-01B6-4075-90B1-228164D5CF39}" srcOrd="2" destOrd="0" presId="urn:microsoft.com/office/officeart/2008/layout/LinedList"/>
    <dgm:cxn modelId="{703F0144-857A-43E1-8CEE-183FAFFCC23F}" type="presParOf" srcId="{1E656373-C8D7-407C-A8D3-A4F3C4E7A101}" destId="{6FA0B5AD-2A8D-4122-A989-BF29E98B52FB}" srcOrd="17" destOrd="0" presId="urn:microsoft.com/office/officeart/2008/layout/LinedList"/>
    <dgm:cxn modelId="{83E948F6-0791-41B2-9C46-807D272F5F3B}" type="presParOf" srcId="{1E656373-C8D7-407C-A8D3-A4F3C4E7A101}" destId="{AC5B599C-C083-44E0-8A5C-93C3D54B56AF}" srcOrd="18" destOrd="0" presId="urn:microsoft.com/office/officeart/2008/layout/LinedList"/>
    <dgm:cxn modelId="{14F69958-0DC4-45D8-85EF-A96DB424AC81}" type="presParOf" srcId="{1E656373-C8D7-407C-A8D3-A4F3C4E7A101}" destId="{D2234AD9-1405-43C9-A0FA-B523C94A4B7D}" srcOrd="19" destOrd="0" presId="urn:microsoft.com/office/officeart/2008/layout/LinedList"/>
    <dgm:cxn modelId="{820C1BB8-903C-4EAA-A2C5-D595E7FCA97D}" type="presParOf" srcId="{D2234AD9-1405-43C9-A0FA-B523C94A4B7D}" destId="{3C402607-8615-4414-B7F6-2433E0DC93A0}" srcOrd="0" destOrd="0" presId="urn:microsoft.com/office/officeart/2008/layout/LinedList"/>
    <dgm:cxn modelId="{F9BEE207-4B1B-4646-A39E-960F4F872762}" type="presParOf" srcId="{D2234AD9-1405-43C9-A0FA-B523C94A4B7D}" destId="{AB06BC27-795E-4A68-8535-48C1EA4AC752}" srcOrd="1" destOrd="0" presId="urn:microsoft.com/office/officeart/2008/layout/LinedList"/>
    <dgm:cxn modelId="{56C4BA81-4CAE-430F-94DA-C7D0537D3946}" type="presParOf" srcId="{D2234AD9-1405-43C9-A0FA-B523C94A4B7D}" destId="{DC413D46-1533-43F0-835B-9EE57B6C86DD}" srcOrd="2" destOrd="0" presId="urn:microsoft.com/office/officeart/2008/layout/LinedList"/>
    <dgm:cxn modelId="{380BE66D-E515-43C8-B69E-4511B1958C2E}" type="presParOf" srcId="{1E656373-C8D7-407C-A8D3-A4F3C4E7A101}" destId="{9C2AF77E-FAEB-43D3-8263-BFA2149D84FA}" srcOrd="20" destOrd="0" presId="urn:microsoft.com/office/officeart/2008/layout/LinedList"/>
    <dgm:cxn modelId="{EB51826C-27B4-41A5-9A22-8CE3EF04F347}" type="presParOf" srcId="{1E656373-C8D7-407C-A8D3-A4F3C4E7A101}" destId="{EFD6B06A-5C71-4FB7-9193-E68871DB7832}" srcOrd="21" destOrd="0" presId="urn:microsoft.com/office/officeart/2008/layout/LinedList"/>
    <dgm:cxn modelId="{821196C6-58B4-43A6-A922-591494136605}" type="presParOf" srcId="{1E656373-C8D7-407C-A8D3-A4F3C4E7A101}" destId="{C62F05DE-CB3A-482F-B67E-6D6C062F2A28}" srcOrd="22" destOrd="0" presId="urn:microsoft.com/office/officeart/2008/layout/LinedList"/>
    <dgm:cxn modelId="{4D5536E6-EFD6-4F21-AF3F-A03C503A5F74}" type="presParOf" srcId="{C62F05DE-CB3A-482F-B67E-6D6C062F2A28}" destId="{022CEC4D-7886-4FBE-91FF-F986D66200B9}" srcOrd="0" destOrd="0" presId="urn:microsoft.com/office/officeart/2008/layout/LinedList"/>
    <dgm:cxn modelId="{BEF37FDE-22FE-467D-85E4-CF525AF10FA2}" type="presParOf" srcId="{C62F05DE-CB3A-482F-B67E-6D6C062F2A28}" destId="{70CCFF88-1C73-4E74-B2FA-CF8A52C0652D}" srcOrd="1" destOrd="0" presId="urn:microsoft.com/office/officeart/2008/layout/LinedList"/>
    <dgm:cxn modelId="{AF5FD77B-8DF6-40E6-BCA2-8139888CA131}" type="presParOf" srcId="{C62F05DE-CB3A-482F-B67E-6D6C062F2A28}" destId="{D81986AD-22AD-4CC8-A219-97555CA9DBFA}" srcOrd="2" destOrd="0" presId="urn:microsoft.com/office/officeart/2008/layout/LinedList"/>
    <dgm:cxn modelId="{733A8864-8C57-45C8-A1E4-D97355063D49}" type="presParOf" srcId="{1E656373-C8D7-407C-A8D3-A4F3C4E7A101}" destId="{FDB4277A-3068-44DB-A45B-17977539A7E2}" srcOrd="23" destOrd="0" presId="urn:microsoft.com/office/officeart/2008/layout/LinedList"/>
    <dgm:cxn modelId="{3B64AD6C-CA91-4E25-AF9E-F228BFBACF87}" type="presParOf" srcId="{1E656373-C8D7-407C-A8D3-A4F3C4E7A101}" destId="{183F62BE-0F88-4B47-9C1B-6F2182CD8B99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B1EA63-5EA1-4C2A-A3B3-715971C4EB9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335C6FA-4DB2-40A7-9AB3-545EC6D45236}">
      <dgm:prSet phldrT="[Text]"/>
      <dgm:spPr/>
      <dgm:t>
        <a:bodyPr vert="wordArtVert"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b="1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2</a:t>
          </a:r>
          <a:endParaRPr lang="en-US" b="1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014E8C5F-3577-4DC2-A617-B3EF905F4892}" type="parTrans" cxnId="{E8DD30FE-CA4E-4DFB-8D08-719C19BF0066}">
      <dgm:prSet/>
      <dgm:spPr/>
      <dgm:t>
        <a:bodyPr/>
        <a:lstStyle/>
        <a:p>
          <a:endParaRPr lang="en-US"/>
        </a:p>
      </dgm:t>
    </dgm:pt>
    <dgm:pt modelId="{324CF4EB-2560-4B6F-9972-4D552AA7EF5B}" type="sibTrans" cxnId="{E8DD30FE-CA4E-4DFB-8D08-719C19BF0066}">
      <dgm:prSet/>
      <dgm:spPr/>
      <dgm:t>
        <a:bodyPr/>
        <a:lstStyle/>
        <a:p>
          <a:endParaRPr lang="en-US"/>
        </a:p>
      </dgm:t>
    </dgm:pt>
    <dgm:pt modelId="{3D552EC7-F091-4899-84A2-D7620E24A55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Hasil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207DB264-7A58-4414-9E9C-04E3C2FD45FC}" type="parTrans" cxnId="{7E89D324-08FF-478C-8C9B-32A5ECCC1CBB}">
      <dgm:prSet/>
      <dgm:spPr/>
      <dgm:t>
        <a:bodyPr/>
        <a:lstStyle/>
        <a:p>
          <a:endParaRPr lang="en-US"/>
        </a:p>
      </dgm:t>
    </dgm:pt>
    <dgm:pt modelId="{20490495-64A0-4E21-A223-DB253652AC0C}" type="sibTrans" cxnId="{7E89D324-08FF-478C-8C9B-32A5ECCC1CBB}">
      <dgm:prSet/>
      <dgm:spPr/>
      <dgm:t>
        <a:bodyPr/>
        <a:lstStyle/>
        <a:p>
          <a:endParaRPr lang="en-US"/>
        </a:p>
      </dgm:t>
    </dgm:pt>
    <dgm:pt modelId="{AFE1C770-FC53-4915-AC87-17B35B3BDDD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Isi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15577E7C-EE1C-45DA-B4FE-995A9F248A19}" type="parTrans" cxnId="{87C72672-1188-4C9C-9366-3954FAE851B2}">
      <dgm:prSet/>
      <dgm:spPr/>
      <dgm:t>
        <a:bodyPr/>
        <a:lstStyle/>
        <a:p>
          <a:endParaRPr lang="en-US"/>
        </a:p>
      </dgm:t>
    </dgm:pt>
    <dgm:pt modelId="{BCC31ED0-8CEC-430F-B1E7-F88538B62244}" type="sibTrans" cxnId="{87C72672-1188-4C9C-9366-3954FAE851B2}">
      <dgm:prSet/>
      <dgm:spPr/>
      <dgm:t>
        <a:bodyPr/>
        <a:lstStyle/>
        <a:p>
          <a:endParaRPr lang="en-US"/>
        </a:p>
      </dgm:t>
    </dgm:pt>
    <dgm:pt modelId="{2C0CB58C-741C-495D-AF40-52914ADD4F7F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Proses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B85A3635-A62B-460E-B596-F3EE1E85A5BB}" type="parTrans" cxnId="{34CBE182-02DE-43BE-98D1-CACABEDE9924}">
      <dgm:prSet/>
      <dgm:spPr/>
      <dgm:t>
        <a:bodyPr/>
        <a:lstStyle/>
        <a:p>
          <a:endParaRPr lang="en-US"/>
        </a:p>
      </dgm:t>
    </dgm:pt>
    <dgm:pt modelId="{55437271-97A7-4D3E-A98B-7F9AABBF4BD6}" type="sibTrans" cxnId="{34CBE182-02DE-43BE-98D1-CACABEDE9924}">
      <dgm:prSet/>
      <dgm:spPr/>
      <dgm:t>
        <a:bodyPr/>
        <a:lstStyle/>
        <a:p>
          <a:endParaRPr lang="en-US"/>
        </a:p>
      </dgm:t>
    </dgm:pt>
    <dgm:pt modelId="{01E3D4DA-5F04-4CE6-BC3E-68885F0940E2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Penilaian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3997E231-3DB8-4664-978B-DB5234018A60}" type="parTrans" cxnId="{68644E51-B4DC-4897-AC03-B2B7881273F5}">
      <dgm:prSet/>
      <dgm:spPr/>
      <dgm:t>
        <a:bodyPr/>
        <a:lstStyle/>
        <a:p>
          <a:endParaRPr lang="en-US"/>
        </a:p>
      </dgm:t>
    </dgm:pt>
    <dgm:pt modelId="{5D0D77CA-3641-4B8E-8637-918FC7355B03}" type="sibTrans" cxnId="{68644E51-B4DC-4897-AC03-B2B7881273F5}">
      <dgm:prSet/>
      <dgm:spPr/>
      <dgm:t>
        <a:bodyPr/>
        <a:lstStyle/>
        <a:p>
          <a:endParaRPr lang="en-US"/>
        </a:p>
      </dgm:t>
    </dgm:pt>
    <dgm:pt modelId="{2E000F30-C640-41B8-B116-367E387E1FBD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Pelaksana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24579D4F-73FC-4583-A5C3-56384B043048}" type="parTrans" cxnId="{4401FEAA-2C71-4EF7-A6E9-9E4C041CF3D0}">
      <dgm:prSet/>
      <dgm:spPr/>
      <dgm:t>
        <a:bodyPr/>
        <a:lstStyle/>
        <a:p>
          <a:endParaRPr lang="en-US"/>
        </a:p>
      </dgm:t>
    </dgm:pt>
    <dgm:pt modelId="{372BE08B-C54C-4EEC-BC79-2A38F79C7F20}" type="sibTrans" cxnId="{4401FEAA-2C71-4EF7-A6E9-9E4C041CF3D0}">
      <dgm:prSet/>
      <dgm:spPr/>
      <dgm:t>
        <a:bodyPr/>
        <a:lstStyle/>
        <a:p>
          <a:endParaRPr lang="en-US"/>
        </a:p>
      </dgm:t>
    </dgm:pt>
    <dgm:pt modelId="{2545E94A-EF47-4010-9074-940C02B86AC6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Sarana</a:t>
          </a:r>
          <a:r>
            <a:rPr lang="id-ID" dirty="0" smtClean="0">
              <a:latin typeface="Fira Sans Extra Condensed" panose="020B0604020202020204" charset="0"/>
            </a:rPr>
            <a:t> </a:t>
          </a:r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Prasarana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F65B3E8A-20F5-4C55-B0E8-26A2BB8DC31C}" type="parTrans" cxnId="{8ED16C8E-14BA-4EF4-875D-395F3CC5A959}">
      <dgm:prSet/>
      <dgm:spPr/>
      <dgm:t>
        <a:bodyPr/>
        <a:lstStyle/>
        <a:p>
          <a:endParaRPr lang="en-US"/>
        </a:p>
      </dgm:t>
    </dgm:pt>
    <dgm:pt modelId="{0EE2197B-09AC-4A5E-BDB3-918D4EA3032E}" type="sibTrans" cxnId="{8ED16C8E-14BA-4EF4-875D-395F3CC5A959}">
      <dgm:prSet/>
      <dgm:spPr/>
      <dgm:t>
        <a:bodyPr/>
        <a:lstStyle/>
        <a:p>
          <a:endParaRPr lang="en-US"/>
        </a:p>
      </dgm:t>
    </dgm:pt>
    <dgm:pt modelId="{EBC7AA62-A2BD-4E29-8B03-CCFF41851627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Pengelolaan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4BFB0C7E-CE5A-479F-85D8-075745D7037D}" type="parTrans" cxnId="{A0A796AC-5A61-4E25-A2AB-AA45DDB208DE}">
      <dgm:prSet/>
      <dgm:spPr/>
      <dgm:t>
        <a:bodyPr/>
        <a:lstStyle/>
        <a:p>
          <a:endParaRPr lang="en-US"/>
        </a:p>
      </dgm:t>
    </dgm:pt>
    <dgm:pt modelId="{0E693335-5D0E-44D9-877B-F9962B5107A6}" type="sibTrans" cxnId="{A0A796AC-5A61-4E25-A2AB-AA45DDB208DE}">
      <dgm:prSet/>
      <dgm:spPr/>
      <dgm:t>
        <a:bodyPr/>
        <a:lstStyle/>
        <a:p>
          <a:endParaRPr lang="en-US"/>
        </a:p>
      </dgm:t>
    </dgm:pt>
    <dgm:pt modelId="{E61F0101-1EEF-4C40-B976-44177BC1657A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Pendanaan</a:t>
          </a:r>
          <a:endParaRPr lang="en-US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gm:t>
    </dgm:pt>
    <dgm:pt modelId="{9F37937D-A281-44B7-921F-0F277934F11E}" type="parTrans" cxnId="{163B2DF2-1320-481E-822A-8D93F033ADB7}">
      <dgm:prSet/>
      <dgm:spPr/>
      <dgm:t>
        <a:bodyPr/>
        <a:lstStyle/>
        <a:p>
          <a:endParaRPr lang="en-US"/>
        </a:p>
      </dgm:t>
    </dgm:pt>
    <dgm:pt modelId="{F9CDFA6B-0B43-4654-A428-C41C3675D0BF}" type="sibTrans" cxnId="{163B2DF2-1320-481E-822A-8D93F033ADB7}">
      <dgm:prSet/>
      <dgm:spPr/>
      <dgm:t>
        <a:bodyPr/>
        <a:lstStyle/>
        <a:p>
          <a:endParaRPr lang="en-US"/>
        </a:p>
      </dgm:t>
    </dgm:pt>
    <dgm:pt modelId="{2F4E1107-DF11-451C-A445-28CF2B71C597}" type="pres">
      <dgm:prSet presAssocID="{28B1EA63-5EA1-4C2A-A3B3-715971C4EB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B2F9AB5-6E66-4678-B996-CD68F0925065}" type="pres">
      <dgm:prSet presAssocID="{C335C6FA-4DB2-40A7-9AB3-545EC6D45236}" presName="thickLine" presStyleLbl="alignNode1" presStyleIdx="0" presStyleCnt="1" custLinFactNeighborY="-400"/>
      <dgm:spPr/>
      <dgm:t>
        <a:bodyPr/>
        <a:lstStyle/>
        <a:p>
          <a:endParaRPr lang="en-US"/>
        </a:p>
      </dgm:t>
    </dgm:pt>
    <dgm:pt modelId="{799440E0-49B9-434F-8BF3-3330AD5187F8}" type="pres">
      <dgm:prSet presAssocID="{C335C6FA-4DB2-40A7-9AB3-545EC6D45236}" presName="horz1" presStyleCnt="0"/>
      <dgm:spPr/>
    </dgm:pt>
    <dgm:pt modelId="{5D92AA7C-54C7-43BD-9812-5972BCE77021}" type="pres">
      <dgm:prSet presAssocID="{C335C6FA-4DB2-40A7-9AB3-545EC6D45236}" presName="tx1" presStyleLbl="revTx" presStyleIdx="0" presStyleCnt="9"/>
      <dgm:spPr/>
      <dgm:t>
        <a:bodyPr/>
        <a:lstStyle/>
        <a:p>
          <a:endParaRPr lang="en-US"/>
        </a:p>
      </dgm:t>
    </dgm:pt>
    <dgm:pt modelId="{1E656373-C8D7-407C-A8D3-A4F3C4E7A101}" type="pres">
      <dgm:prSet presAssocID="{C335C6FA-4DB2-40A7-9AB3-545EC6D45236}" presName="vert1" presStyleCnt="0"/>
      <dgm:spPr/>
    </dgm:pt>
    <dgm:pt modelId="{B7817227-5302-45D3-8099-14E5B825F0FE}" type="pres">
      <dgm:prSet presAssocID="{3D552EC7-F091-4899-84A2-D7620E24A55F}" presName="vertSpace2a" presStyleCnt="0"/>
      <dgm:spPr/>
    </dgm:pt>
    <dgm:pt modelId="{95D7614D-5242-42CA-8C8F-98E9031F88F4}" type="pres">
      <dgm:prSet presAssocID="{3D552EC7-F091-4899-84A2-D7620E24A55F}" presName="horz2" presStyleCnt="0"/>
      <dgm:spPr/>
    </dgm:pt>
    <dgm:pt modelId="{79D55210-7EB7-448D-98EB-4CECE7D84466}" type="pres">
      <dgm:prSet presAssocID="{3D552EC7-F091-4899-84A2-D7620E24A55F}" presName="horzSpace2" presStyleCnt="0"/>
      <dgm:spPr/>
    </dgm:pt>
    <dgm:pt modelId="{C38C7AD9-BA62-40BF-8E66-8EC52E023B85}" type="pres">
      <dgm:prSet presAssocID="{3D552EC7-F091-4899-84A2-D7620E24A55F}" presName="tx2" presStyleLbl="revTx" presStyleIdx="1" presStyleCnt="9"/>
      <dgm:spPr/>
      <dgm:t>
        <a:bodyPr/>
        <a:lstStyle/>
        <a:p>
          <a:endParaRPr lang="en-US"/>
        </a:p>
      </dgm:t>
    </dgm:pt>
    <dgm:pt modelId="{206B415E-845B-4AA6-A363-201CA1CFA3E6}" type="pres">
      <dgm:prSet presAssocID="{3D552EC7-F091-4899-84A2-D7620E24A55F}" presName="vert2" presStyleCnt="0"/>
      <dgm:spPr/>
    </dgm:pt>
    <dgm:pt modelId="{9EA9147A-EB70-4C25-BE94-2C31795DA88F}" type="pres">
      <dgm:prSet presAssocID="{3D552EC7-F091-4899-84A2-D7620E24A55F}" presName="thinLine2b" presStyleLbl="callout" presStyleIdx="0" presStyleCnt="8"/>
      <dgm:spPr/>
    </dgm:pt>
    <dgm:pt modelId="{652A5D1F-75CA-4A55-982D-4C6816284F3B}" type="pres">
      <dgm:prSet presAssocID="{3D552EC7-F091-4899-84A2-D7620E24A55F}" presName="vertSpace2b" presStyleCnt="0"/>
      <dgm:spPr/>
    </dgm:pt>
    <dgm:pt modelId="{F898FC76-F95E-4D78-8DE7-87F9FCD01E8D}" type="pres">
      <dgm:prSet presAssocID="{AFE1C770-FC53-4915-AC87-17B35B3BDDDF}" presName="horz2" presStyleCnt="0"/>
      <dgm:spPr/>
    </dgm:pt>
    <dgm:pt modelId="{AB634DF1-2698-4DA1-826E-84975AD01B09}" type="pres">
      <dgm:prSet presAssocID="{AFE1C770-FC53-4915-AC87-17B35B3BDDDF}" presName="horzSpace2" presStyleCnt="0"/>
      <dgm:spPr/>
    </dgm:pt>
    <dgm:pt modelId="{3923049A-D7B5-4DD9-8403-ADE86090AC09}" type="pres">
      <dgm:prSet presAssocID="{AFE1C770-FC53-4915-AC87-17B35B3BDDDF}" presName="tx2" presStyleLbl="revTx" presStyleIdx="2" presStyleCnt="9"/>
      <dgm:spPr/>
      <dgm:t>
        <a:bodyPr/>
        <a:lstStyle/>
        <a:p>
          <a:endParaRPr lang="en-US"/>
        </a:p>
      </dgm:t>
    </dgm:pt>
    <dgm:pt modelId="{985C1191-4754-4E2A-91D0-9F1F8DF27E59}" type="pres">
      <dgm:prSet presAssocID="{AFE1C770-FC53-4915-AC87-17B35B3BDDDF}" presName="vert2" presStyleCnt="0"/>
      <dgm:spPr/>
    </dgm:pt>
    <dgm:pt modelId="{9BB79D24-2423-4F03-A40C-4B2620267762}" type="pres">
      <dgm:prSet presAssocID="{AFE1C770-FC53-4915-AC87-17B35B3BDDDF}" presName="thinLine2b" presStyleLbl="callout" presStyleIdx="1" presStyleCnt="8"/>
      <dgm:spPr/>
    </dgm:pt>
    <dgm:pt modelId="{7D9E41A2-9109-4F87-9BD3-59211CA2AAC7}" type="pres">
      <dgm:prSet presAssocID="{AFE1C770-FC53-4915-AC87-17B35B3BDDDF}" presName="vertSpace2b" presStyleCnt="0"/>
      <dgm:spPr/>
    </dgm:pt>
    <dgm:pt modelId="{DE6FA004-3DA9-4056-B709-A28D2449E70B}" type="pres">
      <dgm:prSet presAssocID="{2C0CB58C-741C-495D-AF40-52914ADD4F7F}" presName="horz2" presStyleCnt="0"/>
      <dgm:spPr/>
    </dgm:pt>
    <dgm:pt modelId="{8594E097-127A-4529-88C5-88C59584044C}" type="pres">
      <dgm:prSet presAssocID="{2C0CB58C-741C-495D-AF40-52914ADD4F7F}" presName="horzSpace2" presStyleCnt="0"/>
      <dgm:spPr/>
    </dgm:pt>
    <dgm:pt modelId="{AF63E4E5-A297-427D-A878-1BBE9515D697}" type="pres">
      <dgm:prSet presAssocID="{2C0CB58C-741C-495D-AF40-52914ADD4F7F}" presName="tx2" presStyleLbl="revTx" presStyleIdx="3" presStyleCnt="9"/>
      <dgm:spPr/>
      <dgm:t>
        <a:bodyPr/>
        <a:lstStyle/>
        <a:p>
          <a:endParaRPr lang="en-US"/>
        </a:p>
      </dgm:t>
    </dgm:pt>
    <dgm:pt modelId="{96C73BA8-EE78-49E7-84CF-E58E4E32919F}" type="pres">
      <dgm:prSet presAssocID="{2C0CB58C-741C-495D-AF40-52914ADD4F7F}" presName="vert2" presStyleCnt="0"/>
      <dgm:spPr/>
    </dgm:pt>
    <dgm:pt modelId="{CFCA3965-F465-4E3C-A5E2-CCC8EF0F6042}" type="pres">
      <dgm:prSet presAssocID="{2C0CB58C-741C-495D-AF40-52914ADD4F7F}" presName="thinLine2b" presStyleLbl="callout" presStyleIdx="2" presStyleCnt="8"/>
      <dgm:spPr/>
    </dgm:pt>
    <dgm:pt modelId="{61DCDC8A-B91A-4756-ABCE-A14AA20F247F}" type="pres">
      <dgm:prSet presAssocID="{2C0CB58C-741C-495D-AF40-52914ADD4F7F}" presName="vertSpace2b" presStyleCnt="0"/>
      <dgm:spPr/>
    </dgm:pt>
    <dgm:pt modelId="{B28880AA-631E-4622-A3B9-5FA694F33BE9}" type="pres">
      <dgm:prSet presAssocID="{01E3D4DA-5F04-4CE6-BC3E-68885F0940E2}" presName="horz2" presStyleCnt="0"/>
      <dgm:spPr/>
    </dgm:pt>
    <dgm:pt modelId="{74472674-71DF-4C8B-8171-4077F5D18767}" type="pres">
      <dgm:prSet presAssocID="{01E3D4DA-5F04-4CE6-BC3E-68885F0940E2}" presName="horzSpace2" presStyleCnt="0"/>
      <dgm:spPr/>
    </dgm:pt>
    <dgm:pt modelId="{B425A2B6-CE09-4F5B-8A55-9B931DC179F1}" type="pres">
      <dgm:prSet presAssocID="{01E3D4DA-5F04-4CE6-BC3E-68885F0940E2}" presName="tx2" presStyleLbl="revTx" presStyleIdx="4" presStyleCnt="9"/>
      <dgm:spPr/>
      <dgm:t>
        <a:bodyPr/>
        <a:lstStyle/>
        <a:p>
          <a:endParaRPr lang="en-US"/>
        </a:p>
      </dgm:t>
    </dgm:pt>
    <dgm:pt modelId="{5DBBDFA4-7306-4A73-B423-C469987A251C}" type="pres">
      <dgm:prSet presAssocID="{01E3D4DA-5F04-4CE6-BC3E-68885F0940E2}" presName="vert2" presStyleCnt="0"/>
      <dgm:spPr/>
    </dgm:pt>
    <dgm:pt modelId="{3726E0A7-7515-43F4-A3BC-778255CDCD41}" type="pres">
      <dgm:prSet presAssocID="{01E3D4DA-5F04-4CE6-BC3E-68885F0940E2}" presName="thinLine2b" presStyleLbl="callout" presStyleIdx="3" presStyleCnt="8"/>
      <dgm:spPr/>
    </dgm:pt>
    <dgm:pt modelId="{170BEDCE-18BE-476D-8209-24E789D214D8}" type="pres">
      <dgm:prSet presAssocID="{01E3D4DA-5F04-4CE6-BC3E-68885F0940E2}" presName="vertSpace2b" presStyleCnt="0"/>
      <dgm:spPr/>
    </dgm:pt>
    <dgm:pt modelId="{17B52531-2EEF-4F10-9756-606CDFE69C53}" type="pres">
      <dgm:prSet presAssocID="{2E000F30-C640-41B8-B116-367E387E1FBD}" presName="horz2" presStyleCnt="0"/>
      <dgm:spPr/>
    </dgm:pt>
    <dgm:pt modelId="{53D48D0D-3277-48B5-A8CF-115AB9BCACD5}" type="pres">
      <dgm:prSet presAssocID="{2E000F30-C640-41B8-B116-367E387E1FBD}" presName="horzSpace2" presStyleCnt="0"/>
      <dgm:spPr/>
    </dgm:pt>
    <dgm:pt modelId="{0436AC1E-DA6A-4759-B857-86CCDB65A92B}" type="pres">
      <dgm:prSet presAssocID="{2E000F30-C640-41B8-B116-367E387E1FBD}" presName="tx2" presStyleLbl="revTx" presStyleIdx="5" presStyleCnt="9"/>
      <dgm:spPr/>
      <dgm:t>
        <a:bodyPr/>
        <a:lstStyle/>
        <a:p>
          <a:endParaRPr lang="en-US"/>
        </a:p>
      </dgm:t>
    </dgm:pt>
    <dgm:pt modelId="{39DCFAD3-4F18-41D2-9F9D-860C411E0E2A}" type="pres">
      <dgm:prSet presAssocID="{2E000F30-C640-41B8-B116-367E387E1FBD}" presName="vert2" presStyleCnt="0"/>
      <dgm:spPr/>
    </dgm:pt>
    <dgm:pt modelId="{2F28E374-4AA8-4FC7-B606-7B8721BF226C}" type="pres">
      <dgm:prSet presAssocID="{2E000F30-C640-41B8-B116-367E387E1FBD}" presName="thinLine2b" presStyleLbl="callout" presStyleIdx="4" presStyleCnt="8"/>
      <dgm:spPr/>
    </dgm:pt>
    <dgm:pt modelId="{ABD4E199-0142-4CA1-A610-9361EE2049EF}" type="pres">
      <dgm:prSet presAssocID="{2E000F30-C640-41B8-B116-367E387E1FBD}" presName="vertSpace2b" presStyleCnt="0"/>
      <dgm:spPr/>
    </dgm:pt>
    <dgm:pt modelId="{0BF858D4-4AF4-49EA-B963-B90836E87572}" type="pres">
      <dgm:prSet presAssocID="{2545E94A-EF47-4010-9074-940C02B86AC6}" presName="horz2" presStyleCnt="0"/>
      <dgm:spPr/>
    </dgm:pt>
    <dgm:pt modelId="{0EB8F8DE-45A7-4D3F-808E-B8C7C1217038}" type="pres">
      <dgm:prSet presAssocID="{2545E94A-EF47-4010-9074-940C02B86AC6}" presName="horzSpace2" presStyleCnt="0"/>
      <dgm:spPr/>
    </dgm:pt>
    <dgm:pt modelId="{D2F7AB03-F724-41A0-8935-483EAB41AC66}" type="pres">
      <dgm:prSet presAssocID="{2545E94A-EF47-4010-9074-940C02B86AC6}" presName="tx2" presStyleLbl="revTx" presStyleIdx="6" presStyleCnt="9"/>
      <dgm:spPr/>
      <dgm:t>
        <a:bodyPr/>
        <a:lstStyle/>
        <a:p>
          <a:endParaRPr lang="en-US"/>
        </a:p>
      </dgm:t>
    </dgm:pt>
    <dgm:pt modelId="{3876CCCB-01B6-4075-90B1-228164D5CF39}" type="pres">
      <dgm:prSet presAssocID="{2545E94A-EF47-4010-9074-940C02B86AC6}" presName="vert2" presStyleCnt="0"/>
      <dgm:spPr/>
    </dgm:pt>
    <dgm:pt modelId="{6FA0B5AD-2A8D-4122-A989-BF29E98B52FB}" type="pres">
      <dgm:prSet presAssocID="{2545E94A-EF47-4010-9074-940C02B86AC6}" presName="thinLine2b" presStyleLbl="callout" presStyleIdx="5" presStyleCnt="8"/>
      <dgm:spPr/>
    </dgm:pt>
    <dgm:pt modelId="{AC5B599C-C083-44E0-8A5C-93C3D54B56AF}" type="pres">
      <dgm:prSet presAssocID="{2545E94A-EF47-4010-9074-940C02B86AC6}" presName="vertSpace2b" presStyleCnt="0"/>
      <dgm:spPr/>
    </dgm:pt>
    <dgm:pt modelId="{D2234AD9-1405-43C9-A0FA-B523C94A4B7D}" type="pres">
      <dgm:prSet presAssocID="{EBC7AA62-A2BD-4E29-8B03-CCFF41851627}" presName="horz2" presStyleCnt="0"/>
      <dgm:spPr/>
    </dgm:pt>
    <dgm:pt modelId="{3C402607-8615-4414-B7F6-2433E0DC93A0}" type="pres">
      <dgm:prSet presAssocID="{EBC7AA62-A2BD-4E29-8B03-CCFF41851627}" presName="horzSpace2" presStyleCnt="0"/>
      <dgm:spPr/>
    </dgm:pt>
    <dgm:pt modelId="{AB06BC27-795E-4A68-8535-48C1EA4AC752}" type="pres">
      <dgm:prSet presAssocID="{EBC7AA62-A2BD-4E29-8B03-CCFF41851627}" presName="tx2" presStyleLbl="revTx" presStyleIdx="7" presStyleCnt="9"/>
      <dgm:spPr/>
      <dgm:t>
        <a:bodyPr/>
        <a:lstStyle/>
        <a:p>
          <a:endParaRPr lang="en-US"/>
        </a:p>
      </dgm:t>
    </dgm:pt>
    <dgm:pt modelId="{DC413D46-1533-43F0-835B-9EE57B6C86DD}" type="pres">
      <dgm:prSet presAssocID="{EBC7AA62-A2BD-4E29-8B03-CCFF41851627}" presName="vert2" presStyleCnt="0"/>
      <dgm:spPr/>
    </dgm:pt>
    <dgm:pt modelId="{9C2AF77E-FAEB-43D3-8263-BFA2149D84FA}" type="pres">
      <dgm:prSet presAssocID="{EBC7AA62-A2BD-4E29-8B03-CCFF41851627}" presName="thinLine2b" presStyleLbl="callout" presStyleIdx="6" presStyleCnt="8"/>
      <dgm:spPr/>
    </dgm:pt>
    <dgm:pt modelId="{EFD6B06A-5C71-4FB7-9193-E68871DB7832}" type="pres">
      <dgm:prSet presAssocID="{EBC7AA62-A2BD-4E29-8B03-CCFF41851627}" presName="vertSpace2b" presStyleCnt="0"/>
      <dgm:spPr/>
    </dgm:pt>
    <dgm:pt modelId="{052DB6FA-5BC2-454E-8E1A-EB0B16145392}" type="pres">
      <dgm:prSet presAssocID="{E61F0101-1EEF-4C40-B976-44177BC1657A}" presName="horz2" presStyleCnt="0"/>
      <dgm:spPr/>
    </dgm:pt>
    <dgm:pt modelId="{C70E1FE9-601A-4CCD-B20E-B0C07C21474E}" type="pres">
      <dgm:prSet presAssocID="{E61F0101-1EEF-4C40-B976-44177BC1657A}" presName="horzSpace2" presStyleCnt="0"/>
      <dgm:spPr/>
    </dgm:pt>
    <dgm:pt modelId="{635A0B4F-2AFB-414E-A9AB-28F839EECF40}" type="pres">
      <dgm:prSet presAssocID="{E61F0101-1EEF-4C40-B976-44177BC1657A}" presName="tx2" presStyleLbl="revTx" presStyleIdx="8" presStyleCnt="9"/>
      <dgm:spPr/>
      <dgm:t>
        <a:bodyPr/>
        <a:lstStyle/>
        <a:p>
          <a:endParaRPr lang="en-US"/>
        </a:p>
      </dgm:t>
    </dgm:pt>
    <dgm:pt modelId="{399E39AE-4DD3-460A-A880-E172E89AD4D8}" type="pres">
      <dgm:prSet presAssocID="{E61F0101-1EEF-4C40-B976-44177BC1657A}" presName="vert2" presStyleCnt="0"/>
      <dgm:spPr/>
    </dgm:pt>
    <dgm:pt modelId="{981EF926-75DD-4E82-B0E8-C68981B92A3C}" type="pres">
      <dgm:prSet presAssocID="{E61F0101-1EEF-4C40-B976-44177BC1657A}" presName="thinLine2b" presStyleLbl="callout" presStyleIdx="7" presStyleCnt="8"/>
      <dgm:spPr/>
    </dgm:pt>
    <dgm:pt modelId="{DC678C1B-7AC8-4599-82E8-29C5EF0D6646}" type="pres">
      <dgm:prSet presAssocID="{E61F0101-1EEF-4C40-B976-44177BC1657A}" presName="vertSpace2b" presStyleCnt="0"/>
      <dgm:spPr/>
    </dgm:pt>
  </dgm:ptLst>
  <dgm:cxnLst>
    <dgm:cxn modelId="{E8DD30FE-CA4E-4DFB-8D08-719C19BF0066}" srcId="{28B1EA63-5EA1-4C2A-A3B3-715971C4EB90}" destId="{C335C6FA-4DB2-40A7-9AB3-545EC6D45236}" srcOrd="0" destOrd="0" parTransId="{014E8C5F-3577-4DC2-A617-B3EF905F4892}" sibTransId="{324CF4EB-2560-4B6F-9972-4D552AA7EF5B}"/>
    <dgm:cxn modelId="{87C72672-1188-4C9C-9366-3954FAE851B2}" srcId="{C335C6FA-4DB2-40A7-9AB3-545EC6D45236}" destId="{AFE1C770-FC53-4915-AC87-17B35B3BDDDF}" srcOrd="1" destOrd="0" parTransId="{15577E7C-EE1C-45DA-B4FE-995A9F248A19}" sibTransId="{BCC31ED0-8CEC-430F-B1E7-F88538B62244}"/>
    <dgm:cxn modelId="{2E2F9F05-6903-4053-8671-66E06F5BF3F7}" type="presOf" srcId="{28B1EA63-5EA1-4C2A-A3B3-715971C4EB90}" destId="{2F4E1107-DF11-451C-A445-28CF2B71C597}" srcOrd="0" destOrd="0" presId="urn:microsoft.com/office/officeart/2008/layout/LinedList"/>
    <dgm:cxn modelId="{BC6FB067-4BFA-4897-B2A9-CDDBC95106CC}" type="presOf" srcId="{C335C6FA-4DB2-40A7-9AB3-545EC6D45236}" destId="{5D92AA7C-54C7-43BD-9812-5972BCE77021}" srcOrd="0" destOrd="0" presId="urn:microsoft.com/office/officeart/2008/layout/LinedList"/>
    <dgm:cxn modelId="{9B334E7C-E3E6-4907-A3E0-E2A7D42E0448}" type="presOf" srcId="{2545E94A-EF47-4010-9074-940C02B86AC6}" destId="{D2F7AB03-F724-41A0-8935-483EAB41AC66}" srcOrd="0" destOrd="0" presId="urn:microsoft.com/office/officeart/2008/layout/LinedList"/>
    <dgm:cxn modelId="{702E3B5C-24B9-4A6A-A83B-40C396180999}" type="presOf" srcId="{2E000F30-C640-41B8-B116-367E387E1FBD}" destId="{0436AC1E-DA6A-4759-B857-86CCDB65A92B}" srcOrd="0" destOrd="0" presId="urn:microsoft.com/office/officeart/2008/layout/LinedList"/>
    <dgm:cxn modelId="{A0A796AC-5A61-4E25-A2AB-AA45DDB208DE}" srcId="{C335C6FA-4DB2-40A7-9AB3-545EC6D45236}" destId="{EBC7AA62-A2BD-4E29-8B03-CCFF41851627}" srcOrd="6" destOrd="0" parTransId="{4BFB0C7E-CE5A-479F-85D8-075745D7037D}" sibTransId="{0E693335-5D0E-44D9-877B-F9962B5107A6}"/>
    <dgm:cxn modelId="{0827421F-3C27-402E-8A54-09A26D85C1BD}" type="presOf" srcId="{3D552EC7-F091-4899-84A2-D7620E24A55F}" destId="{C38C7AD9-BA62-40BF-8E66-8EC52E023B85}" srcOrd="0" destOrd="0" presId="urn:microsoft.com/office/officeart/2008/layout/LinedList"/>
    <dgm:cxn modelId="{7E89D324-08FF-478C-8C9B-32A5ECCC1CBB}" srcId="{C335C6FA-4DB2-40A7-9AB3-545EC6D45236}" destId="{3D552EC7-F091-4899-84A2-D7620E24A55F}" srcOrd="0" destOrd="0" parTransId="{207DB264-7A58-4414-9E9C-04E3C2FD45FC}" sibTransId="{20490495-64A0-4E21-A223-DB253652AC0C}"/>
    <dgm:cxn modelId="{34CBE182-02DE-43BE-98D1-CACABEDE9924}" srcId="{C335C6FA-4DB2-40A7-9AB3-545EC6D45236}" destId="{2C0CB58C-741C-495D-AF40-52914ADD4F7F}" srcOrd="2" destOrd="0" parTransId="{B85A3635-A62B-460E-B596-F3EE1E85A5BB}" sibTransId="{55437271-97A7-4D3E-A98B-7F9AABBF4BD6}"/>
    <dgm:cxn modelId="{06546334-3C91-47F0-8166-818096FD4535}" type="presOf" srcId="{AFE1C770-FC53-4915-AC87-17B35B3BDDDF}" destId="{3923049A-D7B5-4DD9-8403-ADE86090AC09}" srcOrd="0" destOrd="0" presId="urn:microsoft.com/office/officeart/2008/layout/LinedList"/>
    <dgm:cxn modelId="{163B2DF2-1320-481E-822A-8D93F033ADB7}" srcId="{C335C6FA-4DB2-40A7-9AB3-545EC6D45236}" destId="{E61F0101-1EEF-4C40-B976-44177BC1657A}" srcOrd="7" destOrd="0" parTransId="{9F37937D-A281-44B7-921F-0F277934F11E}" sibTransId="{F9CDFA6B-0B43-4654-A428-C41C3675D0BF}"/>
    <dgm:cxn modelId="{AC6D2E5F-5346-41F6-8658-70CA343A3E63}" type="presOf" srcId="{2C0CB58C-741C-495D-AF40-52914ADD4F7F}" destId="{AF63E4E5-A297-427D-A878-1BBE9515D697}" srcOrd="0" destOrd="0" presId="urn:microsoft.com/office/officeart/2008/layout/LinedList"/>
    <dgm:cxn modelId="{8ED16C8E-14BA-4EF4-875D-395F3CC5A959}" srcId="{C335C6FA-4DB2-40A7-9AB3-545EC6D45236}" destId="{2545E94A-EF47-4010-9074-940C02B86AC6}" srcOrd="5" destOrd="0" parTransId="{F65B3E8A-20F5-4C55-B0E8-26A2BB8DC31C}" sibTransId="{0EE2197B-09AC-4A5E-BDB3-918D4EA3032E}"/>
    <dgm:cxn modelId="{68644E51-B4DC-4897-AC03-B2B7881273F5}" srcId="{C335C6FA-4DB2-40A7-9AB3-545EC6D45236}" destId="{01E3D4DA-5F04-4CE6-BC3E-68885F0940E2}" srcOrd="3" destOrd="0" parTransId="{3997E231-3DB8-4664-978B-DB5234018A60}" sibTransId="{5D0D77CA-3641-4B8E-8637-918FC7355B03}"/>
    <dgm:cxn modelId="{4401FEAA-2C71-4EF7-A6E9-9E4C041CF3D0}" srcId="{C335C6FA-4DB2-40A7-9AB3-545EC6D45236}" destId="{2E000F30-C640-41B8-B116-367E387E1FBD}" srcOrd="4" destOrd="0" parTransId="{24579D4F-73FC-4583-A5C3-56384B043048}" sibTransId="{372BE08B-C54C-4EEC-BC79-2A38F79C7F20}"/>
    <dgm:cxn modelId="{CEDB88EE-9A17-4DCA-9C4A-B2887CA1F6B3}" type="presOf" srcId="{E61F0101-1EEF-4C40-B976-44177BC1657A}" destId="{635A0B4F-2AFB-414E-A9AB-28F839EECF40}" srcOrd="0" destOrd="0" presId="urn:microsoft.com/office/officeart/2008/layout/LinedList"/>
    <dgm:cxn modelId="{985A72BF-0FC5-446D-B8F1-34CE18542A13}" type="presOf" srcId="{EBC7AA62-A2BD-4E29-8B03-CCFF41851627}" destId="{AB06BC27-795E-4A68-8535-48C1EA4AC752}" srcOrd="0" destOrd="0" presId="urn:microsoft.com/office/officeart/2008/layout/LinedList"/>
    <dgm:cxn modelId="{FB0F151A-7556-43C8-8877-EA4CA39D28C8}" type="presOf" srcId="{01E3D4DA-5F04-4CE6-BC3E-68885F0940E2}" destId="{B425A2B6-CE09-4F5B-8A55-9B931DC179F1}" srcOrd="0" destOrd="0" presId="urn:microsoft.com/office/officeart/2008/layout/LinedList"/>
    <dgm:cxn modelId="{5D1D09F4-542C-4FC9-B9D9-DD5253997F84}" type="presParOf" srcId="{2F4E1107-DF11-451C-A445-28CF2B71C597}" destId="{1B2F9AB5-6E66-4678-B996-CD68F0925065}" srcOrd="0" destOrd="0" presId="urn:microsoft.com/office/officeart/2008/layout/LinedList"/>
    <dgm:cxn modelId="{1714D952-21F0-4BD2-8979-149E26910BDA}" type="presParOf" srcId="{2F4E1107-DF11-451C-A445-28CF2B71C597}" destId="{799440E0-49B9-434F-8BF3-3330AD5187F8}" srcOrd="1" destOrd="0" presId="urn:microsoft.com/office/officeart/2008/layout/LinedList"/>
    <dgm:cxn modelId="{7A610D4A-6884-4595-AB69-60B1549CB7C4}" type="presParOf" srcId="{799440E0-49B9-434F-8BF3-3330AD5187F8}" destId="{5D92AA7C-54C7-43BD-9812-5972BCE77021}" srcOrd="0" destOrd="0" presId="urn:microsoft.com/office/officeart/2008/layout/LinedList"/>
    <dgm:cxn modelId="{710D69EE-7586-4EE3-88B1-E1A5DC00818E}" type="presParOf" srcId="{799440E0-49B9-434F-8BF3-3330AD5187F8}" destId="{1E656373-C8D7-407C-A8D3-A4F3C4E7A101}" srcOrd="1" destOrd="0" presId="urn:microsoft.com/office/officeart/2008/layout/LinedList"/>
    <dgm:cxn modelId="{9707289C-2DFC-44A8-BF32-56B39684A812}" type="presParOf" srcId="{1E656373-C8D7-407C-A8D3-A4F3C4E7A101}" destId="{B7817227-5302-45D3-8099-14E5B825F0FE}" srcOrd="0" destOrd="0" presId="urn:microsoft.com/office/officeart/2008/layout/LinedList"/>
    <dgm:cxn modelId="{6D0C3F39-AAB4-4B53-8F11-10BE2E48BE17}" type="presParOf" srcId="{1E656373-C8D7-407C-A8D3-A4F3C4E7A101}" destId="{95D7614D-5242-42CA-8C8F-98E9031F88F4}" srcOrd="1" destOrd="0" presId="urn:microsoft.com/office/officeart/2008/layout/LinedList"/>
    <dgm:cxn modelId="{5BBCF397-ECA1-4527-B56B-A50438FC29A6}" type="presParOf" srcId="{95D7614D-5242-42CA-8C8F-98E9031F88F4}" destId="{79D55210-7EB7-448D-98EB-4CECE7D84466}" srcOrd="0" destOrd="0" presId="urn:microsoft.com/office/officeart/2008/layout/LinedList"/>
    <dgm:cxn modelId="{AD38B249-8D48-4422-AAC4-419CFD162866}" type="presParOf" srcId="{95D7614D-5242-42CA-8C8F-98E9031F88F4}" destId="{C38C7AD9-BA62-40BF-8E66-8EC52E023B85}" srcOrd="1" destOrd="0" presId="urn:microsoft.com/office/officeart/2008/layout/LinedList"/>
    <dgm:cxn modelId="{30C1DAD7-0292-4DB1-A8F7-8B5C838B060A}" type="presParOf" srcId="{95D7614D-5242-42CA-8C8F-98E9031F88F4}" destId="{206B415E-845B-4AA6-A363-201CA1CFA3E6}" srcOrd="2" destOrd="0" presId="urn:microsoft.com/office/officeart/2008/layout/LinedList"/>
    <dgm:cxn modelId="{007FE118-EF45-464A-9D76-BDFBE019F975}" type="presParOf" srcId="{1E656373-C8D7-407C-A8D3-A4F3C4E7A101}" destId="{9EA9147A-EB70-4C25-BE94-2C31795DA88F}" srcOrd="2" destOrd="0" presId="urn:microsoft.com/office/officeart/2008/layout/LinedList"/>
    <dgm:cxn modelId="{7D34311C-6D8A-43E9-8DE0-795D6F99B65D}" type="presParOf" srcId="{1E656373-C8D7-407C-A8D3-A4F3C4E7A101}" destId="{652A5D1F-75CA-4A55-982D-4C6816284F3B}" srcOrd="3" destOrd="0" presId="urn:microsoft.com/office/officeart/2008/layout/LinedList"/>
    <dgm:cxn modelId="{9AD3303E-84AB-4119-8175-7DF1A7D8E4BA}" type="presParOf" srcId="{1E656373-C8D7-407C-A8D3-A4F3C4E7A101}" destId="{F898FC76-F95E-4D78-8DE7-87F9FCD01E8D}" srcOrd="4" destOrd="0" presId="urn:microsoft.com/office/officeart/2008/layout/LinedList"/>
    <dgm:cxn modelId="{D7415B1A-1FC8-4335-80F5-B91BA1C2488F}" type="presParOf" srcId="{F898FC76-F95E-4D78-8DE7-87F9FCD01E8D}" destId="{AB634DF1-2698-4DA1-826E-84975AD01B09}" srcOrd="0" destOrd="0" presId="urn:microsoft.com/office/officeart/2008/layout/LinedList"/>
    <dgm:cxn modelId="{DF556BF4-1BFB-43FC-ACEC-BB0B3D0A3668}" type="presParOf" srcId="{F898FC76-F95E-4D78-8DE7-87F9FCD01E8D}" destId="{3923049A-D7B5-4DD9-8403-ADE86090AC09}" srcOrd="1" destOrd="0" presId="urn:microsoft.com/office/officeart/2008/layout/LinedList"/>
    <dgm:cxn modelId="{E4F84689-D5A5-46B2-A828-E0DE304672ED}" type="presParOf" srcId="{F898FC76-F95E-4D78-8DE7-87F9FCD01E8D}" destId="{985C1191-4754-4E2A-91D0-9F1F8DF27E59}" srcOrd="2" destOrd="0" presId="urn:microsoft.com/office/officeart/2008/layout/LinedList"/>
    <dgm:cxn modelId="{75B42B3C-C86A-483B-8CC0-C90E6871BED0}" type="presParOf" srcId="{1E656373-C8D7-407C-A8D3-A4F3C4E7A101}" destId="{9BB79D24-2423-4F03-A40C-4B2620267762}" srcOrd="5" destOrd="0" presId="urn:microsoft.com/office/officeart/2008/layout/LinedList"/>
    <dgm:cxn modelId="{670700E4-C30A-40A7-8817-954DF74176F1}" type="presParOf" srcId="{1E656373-C8D7-407C-A8D3-A4F3C4E7A101}" destId="{7D9E41A2-9109-4F87-9BD3-59211CA2AAC7}" srcOrd="6" destOrd="0" presId="urn:microsoft.com/office/officeart/2008/layout/LinedList"/>
    <dgm:cxn modelId="{B6553216-1D79-437E-9237-C2A210700053}" type="presParOf" srcId="{1E656373-C8D7-407C-A8D3-A4F3C4E7A101}" destId="{DE6FA004-3DA9-4056-B709-A28D2449E70B}" srcOrd="7" destOrd="0" presId="urn:microsoft.com/office/officeart/2008/layout/LinedList"/>
    <dgm:cxn modelId="{2E52DB9B-3AFF-45D8-96AD-CE1C36E34DCD}" type="presParOf" srcId="{DE6FA004-3DA9-4056-B709-A28D2449E70B}" destId="{8594E097-127A-4529-88C5-88C59584044C}" srcOrd="0" destOrd="0" presId="urn:microsoft.com/office/officeart/2008/layout/LinedList"/>
    <dgm:cxn modelId="{406BB4CA-9E29-42F5-915C-1421A2040285}" type="presParOf" srcId="{DE6FA004-3DA9-4056-B709-A28D2449E70B}" destId="{AF63E4E5-A297-427D-A878-1BBE9515D697}" srcOrd="1" destOrd="0" presId="urn:microsoft.com/office/officeart/2008/layout/LinedList"/>
    <dgm:cxn modelId="{E15250E0-ECAF-4FD9-A76C-13C9F6B979BB}" type="presParOf" srcId="{DE6FA004-3DA9-4056-B709-A28D2449E70B}" destId="{96C73BA8-EE78-49E7-84CF-E58E4E32919F}" srcOrd="2" destOrd="0" presId="urn:microsoft.com/office/officeart/2008/layout/LinedList"/>
    <dgm:cxn modelId="{B8CF78D6-27F7-4074-88E1-FF145D506B1D}" type="presParOf" srcId="{1E656373-C8D7-407C-A8D3-A4F3C4E7A101}" destId="{CFCA3965-F465-4E3C-A5E2-CCC8EF0F6042}" srcOrd="8" destOrd="0" presId="urn:microsoft.com/office/officeart/2008/layout/LinedList"/>
    <dgm:cxn modelId="{42AEEBAD-7176-4030-9EBA-D96393CD7FE8}" type="presParOf" srcId="{1E656373-C8D7-407C-A8D3-A4F3C4E7A101}" destId="{61DCDC8A-B91A-4756-ABCE-A14AA20F247F}" srcOrd="9" destOrd="0" presId="urn:microsoft.com/office/officeart/2008/layout/LinedList"/>
    <dgm:cxn modelId="{08D88F53-D809-4EEC-AEB5-3883B9982D89}" type="presParOf" srcId="{1E656373-C8D7-407C-A8D3-A4F3C4E7A101}" destId="{B28880AA-631E-4622-A3B9-5FA694F33BE9}" srcOrd="10" destOrd="0" presId="urn:microsoft.com/office/officeart/2008/layout/LinedList"/>
    <dgm:cxn modelId="{E669B90E-5FE3-4377-8326-1B573640A1C6}" type="presParOf" srcId="{B28880AA-631E-4622-A3B9-5FA694F33BE9}" destId="{74472674-71DF-4C8B-8171-4077F5D18767}" srcOrd="0" destOrd="0" presId="urn:microsoft.com/office/officeart/2008/layout/LinedList"/>
    <dgm:cxn modelId="{339D26DE-C747-46BA-8198-8D5D6D5B2BDB}" type="presParOf" srcId="{B28880AA-631E-4622-A3B9-5FA694F33BE9}" destId="{B425A2B6-CE09-4F5B-8A55-9B931DC179F1}" srcOrd="1" destOrd="0" presId="urn:microsoft.com/office/officeart/2008/layout/LinedList"/>
    <dgm:cxn modelId="{81FA1271-CBFB-4811-8CD9-FE24A602AF88}" type="presParOf" srcId="{B28880AA-631E-4622-A3B9-5FA694F33BE9}" destId="{5DBBDFA4-7306-4A73-B423-C469987A251C}" srcOrd="2" destOrd="0" presId="urn:microsoft.com/office/officeart/2008/layout/LinedList"/>
    <dgm:cxn modelId="{452EC3CA-D0FB-4EC7-8505-2B6F379C995D}" type="presParOf" srcId="{1E656373-C8D7-407C-A8D3-A4F3C4E7A101}" destId="{3726E0A7-7515-43F4-A3BC-778255CDCD41}" srcOrd="11" destOrd="0" presId="urn:microsoft.com/office/officeart/2008/layout/LinedList"/>
    <dgm:cxn modelId="{C7EF4927-AB84-4E23-9BEC-E4ADA405C8E1}" type="presParOf" srcId="{1E656373-C8D7-407C-A8D3-A4F3C4E7A101}" destId="{170BEDCE-18BE-476D-8209-24E789D214D8}" srcOrd="12" destOrd="0" presId="urn:microsoft.com/office/officeart/2008/layout/LinedList"/>
    <dgm:cxn modelId="{C4CD7954-6106-41AE-A7D8-D01A3E916650}" type="presParOf" srcId="{1E656373-C8D7-407C-A8D3-A4F3C4E7A101}" destId="{17B52531-2EEF-4F10-9756-606CDFE69C53}" srcOrd="13" destOrd="0" presId="urn:microsoft.com/office/officeart/2008/layout/LinedList"/>
    <dgm:cxn modelId="{69979A41-5B61-487A-95C3-BC884A03BF6C}" type="presParOf" srcId="{17B52531-2EEF-4F10-9756-606CDFE69C53}" destId="{53D48D0D-3277-48B5-A8CF-115AB9BCACD5}" srcOrd="0" destOrd="0" presId="urn:microsoft.com/office/officeart/2008/layout/LinedList"/>
    <dgm:cxn modelId="{D3260B24-7AD2-491F-9A82-5973AA4B6181}" type="presParOf" srcId="{17B52531-2EEF-4F10-9756-606CDFE69C53}" destId="{0436AC1E-DA6A-4759-B857-86CCDB65A92B}" srcOrd="1" destOrd="0" presId="urn:microsoft.com/office/officeart/2008/layout/LinedList"/>
    <dgm:cxn modelId="{7B5D7344-5799-4C37-BCBB-B3DCB3418710}" type="presParOf" srcId="{17B52531-2EEF-4F10-9756-606CDFE69C53}" destId="{39DCFAD3-4F18-41D2-9F9D-860C411E0E2A}" srcOrd="2" destOrd="0" presId="urn:microsoft.com/office/officeart/2008/layout/LinedList"/>
    <dgm:cxn modelId="{79DBD3B4-2CB7-46C3-B070-16798CA6B4EF}" type="presParOf" srcId="{1E656373-C8D7-407C-A8D3-A4F3C4E7A101}" destId="{2F28E374-4AA8-4FC7-B606-7B8721BF226C}" srcOrd="14" destOrd="0" presId="urn:microsoft.com/office/officeart/2008/layout/LinedList"/>
    <dgm:cxn modelId="{2E01DB10-3EC0-417A-835F-B1C615ECAE15}" type="presParOf" srcId="{1E656373-C8D7-407C-A8D3-A4F3C4E7A101}" destId="{ABD4E199-0142-4CA1-A610-9361EE2049EF}" srcOrd="15" destOrd="0" presId="urn:microsoft.com/office/officeart/2008/layout/LinedList"/>
    <dgm:cxn modelId="{A086A556-C193-42D6-B57B-D3676A3BC70E}" type="presParOf" srcId="{1E656373-C8D7-407C-A8D3-A4F3C4E7A101}" destId="{0BF858D4-4AF4-49EA-B963-B90836E87572}" srcOrd="16" destOrd="0" presId="urn:microsoft.com/office/officeart/2008/layout/LinedList"/>
    <dgm:cxn modelId="{A1084912-98BC-464F-B2DA-C5157B8C2114}" type="presParOf" srcId="{0BF858D4-4AF4-49EA-B963-B90836E87572}" destId="{0EB8F8DE-45A7-4D3F-808E-B8C7C1217038}" srcOrd="0" destOrd="0" presId="urn:microsoft.com/office/officeart/2008/layout/LinedList"/>
    <dgm:cxn modelId="{82084CBA-57DC-43EC-98A6-1209B697FF0B}" type="presParOf" srcId="{0BF858D4-4AF4-49EA-B963-B90836E87572}" destId="{D2F7AB03-F724-41A0-8935-483EAB41AC66}" srcOrd="1" destOrd="0" presId="urn:microsoft.com/office/officeart/2008/layout/LinedList"/>
    <dgm:cxn modelId="{DEC3CF6F-5CCF-40A5-A56B-BCE37362FACF}" type="presParOf" srcId="{0BF858D4-4AF4-49EA-B963-B90836E87572}" destId="{3876CCCB-01B6-4075-90B1-228164D5CF39}" srcOrd="2" destOrd="0" presId="urn:microsoft.com/office/officeart/2008/layout/LinedList"/>
    <dgm:cxn modelId="{703F0144-857A-43E1-8CEE-183FAFFCC23F}" type="presParOf" srcId="{1E656373-C8D7-407C-A8D3-A4F3C4E7A101}" destId="{6FA0B5AD-2A8D-4122-A989-BF29E98B52FB}" srcOrd="17" destOrd="0" presId="urn:microsoft.com/office/officeart/2008/layout/LinedList"/>
    <dgm:cxn modelId="{83E948F6-0791-41B2-9C46-807D272F5F3B}" type="presParOf" srcId="{1E656373-C8D7-407C-A8D3-A4F3C4E7A101}" destId="{AC5B599C-C083-44E0-8A5C-93C3D54B56AF}" srcOrd="18" destOrd="0" presId="urn:microsoft.com/office/officeart/2008/layout/LinedList"/>
    <dgm:cxn modelId="{14F69958-0DC4-45D8-85EF-A96DB424AC81}" type="presParOf" srcId="{1E656373-C8D7-407C-A8D3-A4F3C4E7A101}" destId="{D2234AD9-1405-43C9-A0FA-B523C94A4B7D}" srcOrd="19" destOrd="0" presId="urn:microsoft.com/office/officeart/2008/layout/LinedList"/>
    <dgm:cxn modelId="{820C1BB8-903C-4EAA-A2C5-D595E7FCA97D}" type="presParOf" srcId="{D2234AD9-1405-43C9-A0FA-B523C94A4B7D}" destId="{3C402607-8615-4414-B7F6-2433E0DC93A0}" srcOrd="0" destOrd="0" presId="urn:microsoft.com/office/officeart/2008/layout/LinedList"/>
    <dgm:cxn modelId="{F9BEE207-4B1B-4646-A39E-960F4F872762}" type="presParOf" srcId="{D2234AD9-1405-43C9-A0FA-B523C94A4B7D}" destId="{AB06BC27-795E-4A68-8535-48C1EA4AC752}" srcOrd="1" destOrd="0" presId="urn:microsoft.com/office/officeart/2008/layout/LinedList"/>
    <dgm:cxn modelId="{56C4BA81-4CAE-430F-94DA-C7D0537D3946}" type="presParOf" srcId="{D2234AD9-1405-43C9-A0FA-B523C94A4B7D}" destId="{DC413D46-1533-43F0-835B-9EE57B6C86DD}" srcOrd="2" destOrd="0" presId="urn:microsoft.com/office/officeart/2008/layout/LinedList"/>
    <dgm:cxn modelId="{380BE66D-E515-43C8-B69E-4511B1958C2E}" type="presParOf" srcId="{1E656373-C8D7-407C-A8D3-A4F3C4E7A101}" destId="{9C2AF77E-FAEB-43D3-8263-BFA2149D84FA}" srcOrd="20" destOrd="0" presId="urn:microsoft.com/office/officeart/2008/layout/LinedList"/>
    <dgm:cxn modelId="{EB51826C-27B4-41A5-9A22-8CE3EF04F347}" type="presParOf" srcId="{1E656373-C8D7-407C-A8D3-A4F3C4E7A101}" destId="{EFD6B06A-5C71-4FB7-9193-E68871DB7832}" srcOrd="21" destOrd="0" presId="urn:microsoft.com/office/officeart/2008/layout/LinedList"/>
    <dgm:cxn modelId="{E125A3A3-FE28-4145-A153-2CD98EE85ED5}" type="presParOf" srcId="{1E656373-C8D7-407C-A8D3-A4F3C4E7A101}" destId="{052DB6FA-5BC2-454E-8E1A-EB0B16145392}" srcOrd="22" destOrd="0" presId="urn:microsoft.com/office/officeart/2008/layout/LinedList"/>
    <dgm:cxn modelId="{5FA79D2C-D2CF-4F97-8DC2-DD8F833B4723}" type="presParOf" srcId="{052DB6FA-5BC2-454E-8E1A-EB0B16145392}" destId="{C70E1FE9-601A-4CCD-B20E-B0C07C21474E}" srcOrd="0" destOrd="0" presId="urn:microsoft.com/office/officeart/2008/layout/LinedList"/>
    <dgm:cxn modelId="{E8ADE84E-A75B-4BD1-800B-FE1069F979C4}" type="presParOf" srcId="{052DB6FA-5BC2-454E-8E1A-EB0B16145392}" destId="{635A0B4F-2AFB-414E-A9AB-28F839EECF40}" srcOrd="1" destOrd="0" presId="urn:microsoft.com/office/officeart/2008/layout/LinedList"/>
    <dgm:cxn modelId="{1A4B34F8-FA16-42FF-B22C-BB7DF323A3B4}" type="presParOf" srcId="{052DB6FA-5BC2-454E-8E1A-EB0B16145392}" destId="{399E39AE-4DD3-460A-A880-E172E89AD4D8}" srcOrd="2" destOrd="0" presId="urn:microsoft.com/office/officeart/2008/layout/LinedList"/>
    <dgm:cxn modelId="{4D1BF735-BE20-479C-9A20-6EF459659F0D}" type="presParOf" srcId="{1E656373-C8D7-407C-A8D3-A4F3C4E7A101}" destId="{981EF926-75DD-4E82-B0E8-C68981B92A3C}" srcOrd="23" destOrd="0" presId="urn:microsoft.com/office/officeart/2008/layout/LinedList"/>
    <dgm:cxn modelId="{4504E3FD-EABA-40C5-B8CD-8F465070D50D}" type="presParOf" srcId="{1E656373-C8D7-407C-A8D3-A4F3C4E7A101}" destId="{DC678C1B-7AC8-4599-82E8-29C5EF0D6646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9AB5-6E66-4678-B996-CD68F0925065}">
      <dsp:nvSpPr>
        <dsp:cNvPr id="0" name=""/>
        <dsp:cNvSpPr/>
      </dsp:nvSpPr>
      <dsp:spPr>
        <a:xfrm>
          <a:off x="0" y="3366"/>
          <a:ext cx="26469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2AA7C-54C7-43BD-9812-5972BCE77021}">
      <dsp:nvSpPr>
        <dsp:cNvPr id="0" name=""/>
        <dsp:cNvSpPr/>
      </dsp:nvSpPr>
      <dsp:spPr>
        <a:xfrm>
          <a:off x="0" y="0"/>
          <a:ext cx="529389" cy="4007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sz="2100" kern="1200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sz="2100" b="1" kern="1200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1</a:t>
          </a:r>
          <a:endParaRPr lang="en-US" sz="2100" b="1" kern="1200" dirty="0">
            <a:solidFill>
              <a:schemeClr val="tx1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0" y="0"/>
        <a:ext cx="529389" cy="4007175"/>
      </dsp:txXfrm>
    </dsp:sp>
    <dsp:sp modelId="{C38C7AD9-BA62-40BF-8E66-8EC52E023B85}">
      <dsp:nvSpPr>
        <dsp:cNvPr id="0" name=""/>
        <dsp:cNvSpPr/>
      </dsp:nvSpPr>
      <dsp:spPr>
        <a:xfrm>
          <a:off x="569093" y="27050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Arah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7050"/>
        <a:ext cx="2077853" cy="541007"/>
      </dsp:txXfrm>
    </dsp:sp>
    <dsp:sp modelId="{9EA9147A-EB70-4C25-BE94-2C31795DA88F}">
      <dsp:nvSpPr>
        <dsp:cNvPr id="0" name=""/>
        <dsp:cNvSpPr/>
      </dsp:nvSpPr>
      <dsp:spPr>
        <a:xfrm>
          <a:off x="529389" y="568058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3049A-D7B5-4DD9-8403-ADE86090AC09}">
      <dsp:nvSpPr>
        <dsp:cNvPr id="0" name=""/>
        <dsp:cNvSpPr/>
      </dsp:nvSpPr>
      <dsp:spPr>
        <a:xfrm>
          <a:off x="569093" y="595108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Kompetensi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595108"/>
        <a:ext cx="2077853" cy="541007"/>
      </dsp:txXfrm>
    </dsp:sp>
    <dsp:sp modelId="{9BB79D24-2423-4F03-A40C-4B2620267762}">
      <dsp:nvSpPr>
        <dsp:cNvPr id="0" name=""/>
        <dsp:cNvSpPr/>
      </dsp:nvSpPr>
      <dsp:spPr>
        <a:xfrm>
          <a:off x="529389" y="1136116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3E4E5-A297-427D-A878-1BBE9515D697}">
      <dsp:nvSpPr>
        <dsp:cNvPr id="0" name=""/>
        <dsp:cNvSpPr/>
      </dsp:nvSpPr>
      <dsp:spPr>
        <a:xfrm>
          <a:off x="569093" y="1163166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Proses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1163166"/>
        <a:ext cx="2077853" cy="541007"/>
      </dsp:txXfrm>
    </dsp:sp>
    <dsp:sp modelId="{CFCA3965-F465-4E3C-A5E2-CCC8EF0F6042}">
      <dsp:nvSpPr>
        <dsp:cNvPr id="0" name=""/>
        <dsp:cNvSpPr/>
      </dsp:nvSpPr>
      <dsp:spPr>
        <a:xfrm>
          <a:off x="529389" y="1704174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5A2B6-CE09-4F5B-8A55-9B931DC179F1}">
      <dsp:nvSpPr>
        <dsp:cNvPr id="0" name=""/>
        <dsp:cNvSpPr/>
      </dsp:nvSpPr>
      <dsp:spPr>
        <a:xfrm>
          <a:off x="569093" y="1731224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Pendanaan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1731224"/>
        <a:ext cx="2077853" cy="541007"/>
      </dsp:txXfrm>
    </dsp:sp>
    <dsp:sp modelId="{3726E0A7-7515-43F4-A3BC-778255CDCD41}">
      <dsp:nvSpPr>
        <dsp:cNvPr id="0" name=""/>
        <dsp:cNvSpPr/>
      </dsp:nvSpPr>
      <dsp:spPr>
        <a:xfrm>
          <a:off x="529389" y="2272232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6AC1E-DA6A-4759-B857-86CCDB65A92B}">
      <dsp:nvSpPr>
        <dsp:cNvPr id="0" name=""/>
        <dsp:cNvSpPr/>
      </dsp:nvSpPr>
      <dsp:spPr>
        <a:xfrm>
          <a:off x="569093" y="2299282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Hasil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299282"/>
        <a:ext cx="2077853" cy="541007"/>
      </dsp:txXfrm>
    </dsp:sp>
    <dsp:sp modelId="{2F28E374-4AA8-4FC7-B606-7B8721BF226C}">
      <dsp:nvSpPr>
        <dsp:cNvPr id="0" name=""/>
        <dsp:cNvSpPr/>
      </dsp:nvSpPr>
      <dsp:spPr>
        <a:xfrm>
          <a:off x="529389" y="2840290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7AB03-F724-41A0-8935-483EAB41AC66}">
      <dsp:nvSpPr>
        <dsp:cNvPr id="0" name=""/>
        <dsp:cNvSpPr/>
      </dsp:nvSpPr>
      <dsp:spPr>
        <a:xfrm>
          <a:off x="569093" y="2867341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Sarana Prasarana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867341"/>
        <a:ext cx="2077853" cy="541007"/>
      </dsp:txXfrm>
    </dsp:sp>
    <dsp:sp modelId="{6FA0B5AD-2A8D-4122-A989-BF29E98B52FB}">
      <dsp:nvSpPr>
        <dsp:cNvPr id="0" name=""/>
        <dsp:cNvSpPr/>
      </dsp:nvSpPr>
      <dsp:spPr>
        <a:xfrm>
          <a:off x="529389" y="3408348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6BC27-795E-4A68-8535-48C1EA4AC752}">
      <dsp:nvSpPr>
        <dsp:cNvPr id="0" name=""/>
        <dsp:cNvSpPr/>
      </dsp:nvSpPr>
      <dsp:spPr>
        <a:xfrm>
          <a:off x="569093" y="3435399"/>
          <a:ext cx="2077853" cy="541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Outcome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3435399"/>
        <a:ext cx="2077853" cy="541007"/>
      </dsp:txXfrm>
    </dsp:sp>
    <dsp:sp modelId="{9C2AF77E-FAEB-43D3-8263-BFA2149D84FA}">
      <dsp:nvSpPr>
        <dsp:cNvPr id="0" name=""/>
        <dsp:cNvSpPr/>
      </dsp:nvSpPr>
      <dsp:spPr>
        <a:xfrm>
          <a:off x="529389" y="3976407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9AB5-6E66-4678-B996-CD68F0925065}">
      <dsp:nvSpPr>
        <dsp:cNvPr id="0" name=""/>
        <dsp:cNvSpPr/>
      </dsp:nvSpPr>
      <dsp:spPr>
        <a:xfrm>
          <a:off x="0" y="0"/>
          <a:ext cx="26469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2AA7C-54C7-43BD-9812-5972BCE77021}">
      <dsp:nvSpPr>
        <dsp:cNvPr id="0" name=""/>
        <dsp:cNvSpPr/>
      </dsp:nvSpPr>
      <dsp:spPr>
        <a:xfrm>
          <a:off x="0" y="0"/>
          <a:ext cx="529389" cy="4007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sz="2100" kern="1200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sz="2100" b="1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2</a:t>
          </a:r>
          <a:endParaRPr lang="en-US" sz="2100" b="1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0" y="0"/>
        <a:ext cx="529389" cy="4007175"/>
      </dsp:txXfrm>
    </dsp:sp>
    <dsp:sp modelId="{C38C7AD9-BA62-40BF-8E66-8EC52E023B85}">
      <dsp:nvSpPr>
        <dsp:cNvPr id="0" name=""/>
        <dsp:cNvSpPr/>
      </dsp:nvSpPr>
      <dsp:spPr>
        <a:xfrm>
          <a:off x="569093" y="2369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Hasil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3699"/>
        <a:ext cx="2077853" cy="473993"/>
      </dsp:txXfrm>
    </dsp:sp>
    <dsp:sp modelId="{9EA9147A-EB70-4C25-BE94-2C31795DA88F}">
      <dsp:nvSpPr>
        <dsp:cNvPr id="0" name=""/>
        <dsp:cNvSpPr/>
      </dsp:nvSpPr>
      <dsp:spPr>
        <a:xfrm>
          <a:off x="529389" y="497692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3049A-D7B5-4DD9-8403-ADE86090AC09}">
      <dsp:nvSpPr>
        <dsp:cNvPr id="0" name=""/>
        <dsp:cNvSpPr/>
      </dsp:nvSpPr>
      <dsp:spPr>
        <a:xfrm>
          <a:off x="569093" y="521392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Isi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521392"/>
        <a:ext cx="2077853" cy="473993"/>
      </dsp:txXfrm>
    </dsp:sp>
    <dsp:sp modelId="{9BB79D24-2423-4F03-A40C-4B2620267762}">
      <dsp:nvSpPr>
        <dsp:cNvPr id="0" name=""/>
        <dsp:cNvSpPr/>
      </dsp:nvSpPr>
      <dsp:spPr>
        <a:xfrm>
          <a:off x="529389" y="995385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3E4E5-A297-427D-A878-1BBE9515D697}">
      <dsp:nvSpPr>
        <dsp:cNvPr id="0" name=""/>
        <dsp:cNvSpPr/>
      </dsp:nvSpPr>
      <dsp:spPr>
        <a:xfrm>
          <a:off x="569093" y="1019085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Proses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1019085"/>
        <a:ext cx="2077853" cy="473993"/>
      </dsp:txXfrm>
    </dsp:sp>
    <dsp:sp modelId="{CFCA3965-F465-4E3C-A5E2-CCC8EF0F6042}">
      <dsp:nvSpPr>
        <dsp:cNvPr id="0" name=""/>
        <dsp:cNvSpPr/>
      </dsp:nvSpPr>
      <dsp:spPr>
        <a:xfrm>
          <a:off x="529389" y="1493078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5A2B6-CE09-4F5B-8A55-9B931DC179F1}">
      <dsp:nvSpPr>
        <dsp:cNvPr id="0" name=""/>
        <dsp:cNvSpPr/>
      </dsp:nvSpPr>
      <dsp:spPr>
        <a:xfrm>
          <a:off x="569093" y="1516778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Penilaian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1516778"/>
        <a:ext cx="2077853" cy="473993"/>
      </dsp:txXfrm>
    </dsp:sp>
    <dsp:sp modelId="{3726E0A7-7515-43F4-A3BC-778255CDCD41}">
      <dsp:nvSpPr>
        <dsp:cNvPr id="0" name=""/>
        <dsp:cNvSpPr/>
      </dsp:nvSpPr>
      <dsp:spPr>
        <a:xfrm>
          <a:off x="529389" y="1990771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6AC1E-DA6A-4759-B857-86CCDB65A92B}">
      <dsp:nvSpPr>
        <dsp:cNvPr id="0" name=""/>
        <dsp:cNvSpPr/>
      </dsp:nvSpPr>
      <dsp:spPr>
        <a:xfrm>
          <a:off x="569093" y="2014471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Peneliti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014471"/>
        <a:ext cx="2077853" cy="473993"/>
      </dsp:txXfrm>
    </dsp:sp>
    <dsp:sp modelId="{2F28E374-4AA8-4FC7-B606-7B8721BF226C}">
      <dsp:nvSpPr>
        <dsp:cNvPr id="0" name=""/>
        <dsp:cNvSpPr/>
      </dsp:nvSpPr>
      <dsp:spPr>
        <a:xfrm>
          <a:off x="529389" y="2488464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7AB03-F724-41A0-8935-483EAB41AC66}">
      <dsp:nvSpPr>
        <dsp:cNvPr id="0" name=""/>
        <dsp:cNvSpPr/>
      </dsp:nvSpPr>
      <dsp:spPr>
        <a:xfrm>
          <a:off x="569093" y="2512164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Sarana</a:t>
          </a:r>
          <a:r>
            <a:rPr lang="id-ID" sz="2200" kern="1200" dirty="0" smtClean="0">
              <a:latin typeface="Fira Sans Extra Condensed" panose="020B0604020202020204" charset="0"/>
            </a:rPr>
            <a:t> </a:t>
          </a: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Prasarana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512164"/>
        <a:ext cx="2077853" cy="473993"/>
      </dsp:txXfrm>
    </dsp:sp>
    <dsp:sp modelId="{6FA0B5AD-2A8D-4122-A989-BF29E98B52FB}">
      <dsp:nvSpPr>
        <dsp:cNvPr id="0" name=""/>
        <dsp:cNvSpPr/>
      </dsp:nvSpPr>
      <dsp:spPr>
        <a:xfrm>
          <a:off x="529389" y="2986157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6BC27-795E-4A68-8535-48C1EA4AC752}">
      <dsp:nvSpPr>
        <dsp:cNvPr id="0" name=""/>
        <dsp:cNvSpPr/>
      </dsp:nvSpPr>
      <dsp:spPr>
        <a:xfrm>
          <a:off x="569093" y="3009857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Pengelolaan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3009857"/>
        <a:ext cx="2077853" cy="473993"/>
      </dsp:txXfrm>
    </dsp:sp>
    <dsp:sp modelId="{9C2AF77E-FAEB-43D3-8263-BFA2149D84FA}">
      <dsp:nvSpPr>
        <dsp:cNvPr id="0" name=""/>
        <dsp:cNvSpPr/>
      </dsp:nvSpPr>
      <dsp:spPr>
        <a:xfrm>
          <a:off x="529389" y="3483850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A0B4F-2AFB-414E-A9AB-28F839EECF40}">
      <dsp:nvSpPr>
        <dsp:cNvPr id="0" name=""/>
        <dsp:cNvSpPr/>
      </dsp:nvSpPr>
      <dsp:spPr>
        <a:xfrm>
          <a:off x="569093" y="350754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Pendanaan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3507549"/>
        <a:ext cx="2077853" cy="473993"/>
      </dsp:txXfrm>
    </dsp:sp>
    <dsp:sp modelId="{981EF926-75DD-4E82-B0E8-C68981B92A3C}">
      <dsp:nvSpPr>
        <dsp:cNvPr id="0" name=""/>
        <dsp:cNvSpPr/>
      </dsp:nvSpPr>
      <dsp:spPr>
        <a:xfrm>
          <a:off x="529389" y="3981543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9AB5-6E66-4678-B996-CD68F0925065}">
      <dsp:nvSpPr>
        <dsp:cNvPr id="0" name=""/>
        <dsp:cNvSpPr/>
      </dsp:nvSpPr>
      <dsp:spPr>
        <a:xfrm>
          <a:off x="0" y="3366"/>
          <a:ext cx="264694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2AA7C-54C7-43BD-9812-5972BCE77021}">
      <dsp:nvSpPr>
        <dsp:cNvPr id="0" name=""/>
        <dsp:cNvSpPr/>
      </dsp:nvSpPr>
      <dsp:spPr>
        <a:xfrm>
          <a:off x="0" y="0"/>
          <a:ext cx="529389" cy="4007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sz="2100" kern="1200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sz="2100" b="1" kern="1200" dirty="0" smtClean="0">
              <a:solidFill>
                <a:schemeClr val="tx1">
                  <a:lumMod val="75000"/>
                </a:schemeClr>
              </a:solidFill>
              <a:latin typeface="Fira Sans Extra Condensed" panose="020B0604020202020204" charset="0"/>
            </a:rPr>
            <a:t>1</a:t>
          </a:r>
          <a:endParaRPr lang="en-US" sz="2100" b="1" kern="1200" dirty="0">
            <a:solidFill>
              <a:schemeClr val="tx1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0" y="0"/>
        <a:ext cx="529389" cy="4007175"/>
      </dsp:txXfrm>
    </dsp:sp>
    <dsp:sp modelId="{C38C7AD9-BA62-40BF-8E66-8EC52E023B85}">
      <dsp:nvSpPr>
        <dsp:cNvPr id="0" name=""/>
        <dsp:cNvSpPr/>
      </dsp:nvSpPr>
      <dsp:spPr>
        <a:xfrm>
          <a:off x="569093" y="2369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Isi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3699"/>
        <a:ext cx="2077853" cy="473993"/>
      </dsp:txXfrm>
    </dsp:sp>
    <dsp:sp modelId="{9EA9147A-EB70-4C25-BE94-2C31795DA88F}">
      <dsp:nvSpPr>
        <dsp:cNvPr id="0" name=""/>
        <dsp:cNvSpPr/>
      </dsp:nvSpPr>
      <dsp:spPr>
        <a:xfrm>
          <a:off x="529389" y="497692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3049A-D7B5-4DD9-8403-ADE86090AC09}">
      <dsp:nvSpPr>
        <dsp:cNvPr id="0" name=""/>
        <dsp:cNvSpPr/>
      </dsp:nvSpPr>
      <dsp:spPr>
        <a:xfrm>
          <a:off x="569093" y="521392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Pelaksana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521392"/>
        <a:ext cx="2077853" cy="473993"/>
      </dsp:txXfrm>
    </dsp:sp>
    <dsp:sp modelId="{9BB79D24-2423-4F03-A40C-4B2620267762}">
      <dsp:nvSpPr>
        <dsp:cNvPr id="0" name=""/>
        <dsp:cNvSpPr/>
      </dsp:nvSpPr>
      <dsp:spPr>
        <a:xfrm>
          <a:off x="529389" y="995385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3E4E5-A297-427D-A878-1BBE9515D697}">
      <dsp:nvSpPr>
        <dsp:cNvPr id="0" name=""/>
        <dsp:cNvSpPr/>
      </dsp:nvSpPr>
      <dsp:spPr>
        <a:xfrm>
          <a:off x="569093" y="1019085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Proses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1019085"/>
        <a:ext cx="2077853" cy="473993"/>
      </dsp:txXfrm>
    </dsp:sp>
    <dsp:sp modelId="{CFCA3965-F465-4E3C-A5E2-CCC8EF0F6042}">
      <dsp:nvSpPr>
        <dsp:cNvPr id="0" name=""/>
        <dsp:cNvSpPr/>
      </dsp:nvSpPr>
      <dsp:spPr>
        <a:xfrm>
          <a:off x="529389" y="1493078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5A2B6-CE09-4F5B-8A55-9B931DC179F1}">
      <dsp:nvSpPr>
        <dsp:cNvPr id="0" name=""/>
        <dsp:cNvSpPr/>
      </dsp:nvSpPr>
      <dsp:spPr>
        <a:xfrm>
          <a:off x="569093" y="1516778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Pendanaan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1516778"/>
        <a:ext cx="2077853" cy="473993"/>
      </dsp:txXfrm>
    </dsp:sp>
    <dsp:sp modelId="{3726E0A7-7515-43F4-A3BC-778255CDCD41}">
      <dsp:nvSpPr>
        <dsp:cNvPr id="0" name=""/>
        <dsp:cNvSpPr/>
      </dsp:nvSpPr>
      <dsp:spPr>
        <a:xfrm>
          <a:off x="529389" y="1990771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6AC1E-DA6A-4759-B857-86CCDB65A92B}">
      <dsp:nvSpPr>
        <dsp:cNvPr id="0" name=""/>
        <dsp:cNvSpPr/>
      </dsp:nvSpPr>
      <dsp:spPr>
        <a:xfrm>
          <a:off x="569093" y="2014471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Hasil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014471"/>
        <a:ext cx="2077853" cy="473993"/>
      </dsp:txXfrm>
    </dsp:sp>
    <dsp:sp modelId="{2F28E374-4AA8-4FC7-B606-7B8721BF226C}">
      <dsp:nvSpPr>
        <dsp:cNvPr id="0" name=""/>
        <dsp:cNvSpPr/>
      </dsp:nvSpPr>
      <dsp:spPr>
        <a:xfrm>
          <a:off x="529389" y="2488464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7AB03-F724-41A0-8935-483EAB41AC66}">
      <dsp:nvSpPr>
        <dsp:cNvPr id="0" name=""/>
        <dsp:cNvSpPr/>
      </dsp:nvSpPr>
      <dsp:spPr>
        <a:xfrm>
          <a:off x="569093" y="2512164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Sarana Prasarana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2512164"/>
        <a:ext cx="2077853" cy="473993"/>
      </dsp:txXfrm>
    </dsp:sp>
    <dsp:sp modelId="{6FA0B5AD-2A8D-4122-A989-BF29E98B52FB}">
      <dsp:nvSpPr>
        <dsp:cNvPr id="0" name=""/>
        <dsp:cNvSpPr/>
      </dsp:nvSpPr>
      <dsp:spPr>
        <a:xfrm>
          <a:off x="529389" y="2986157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6BC27-795E-4A68-8535-48C1EA4AC752}">
      <dsp:nvSpPr>
        <dsp:cNvPr id="0" name=""/>
        <dsp:cNvSpPr/>
      </dsp:nvSpPr>
      <dsp:spPr>
        <a:xfrm>
          <a:off x="569093" y="3009857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Pengelolaan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3009857"/>
        <a:ext cx="2077853" cy="473993"/>
      </dsp:txXfrm>
    </dsp:sp>
    <dsp:sp modelId="{9C2AF77E-FAEB-43D3-8263-BFA2149D84FA}">
      <dsp:nvSpPr>
        <dsp:cNvPr id="0" name=""/>
        <dsp:cNvSpPr/>
      </dsp:nvSpPr>
      <dsp:spPr>
        <a:xfrm>
          <a:off x="529389" y="3483850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CFF88-1C73-4E74-B2FA-CF8A52C0652D}">
      <dsp:nvSpPr>
        <dsp:cNvPr id="0" name=""/>
        <dsp:cNvSpPr/>
      </dsp:nvSpPr>
      <dsp:spPr>
        <a:xfrm>
          <a:off x="569093" y="350754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latin typeface="Fira Sans Extra Condensed" panose="020B0604020202020204" charset="0"/>
            </a:rPr>
            <a:t>Penilaian</a:t>
          </a:r>
          <a:endParaRPr lang="en-US" sz="2200" kern="1200" dirty="0">
            <a:latin typeface="Fira Sans Extra Condensed" panose="020B0604020202020204" charset="0"/>
          </a:endParaRPr>
        </a:p>
      </dsp:txBody>
      <dsp:txXfrm>
        <a:off x="569093" y="3507549"/>
        <a:ext cx="2077853" cy="473993"/>
      </dsp:txXfrm>
    </dsp:sp>
    <dsp:sp modelId="{FDB4277A-3068-44DB-A45B-17977539A7E2}">
      <dsp:nvSpPr>
        <dsp:cNvPr id="0" name=""/>
        <dsp:cNvSpPr/>
      </dsp:nvSpPr>
      <dsp:spPr>
        <a:xfrm>
          <a:off x="529389" y="3981543"/>
          <a:ext cx="211755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F9AB5-6E66-4678-B996-CD68F0925065}">
      <dsp:nvSpPr>
        <dsp:cNvPr id="0" name=""/>
        <dsp:cNvSpPr/>
      </dsp:nvSpPr>
      <dsp:spPr>
        <a:xfrm>
          <a:off x="0" y="0"/>
          <a:ext cx="26469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2AA7C-54C7-43BD-9812-5972BCE77021}">
      <dsp:nvSpPr>
        <dsp:cNvPr id="0" name=""/>
        <dsp:cNvSpPr/>
      </dsp:nvSpPr>
      <dsp:spPr>
        <a:xfrm>
          <a:off x="0" y="0"/>
          <a:ext cx="529389" cy="4007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wordArtVert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b="1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PEDOMAN</a:t>
          </a:r>
          <a:r>
            <a:rPr lang="id-ID" sz="2100" kern="1200" dirty="0" smtClean="0">
              <a:solidFill>
                <a:schemeClr val="tx2">
                  <a:lumMod val="85000"/>
                  <a:lumOff val="15000"/>
                </a:schemeClr>
              </a:solidFill>
              <a:latin typeface="Fira Sans Extra Condensed" panose="020B0604020202020204" charset="0"/>
            </a:rPr>
            <a:t>  </a:t>
          </a:r>
          <a:r>
            <a:rPr lang="id-ID" sz="2100" b="1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2</a:t>
          </a:r>
          <a:endParaRPr lang="en-US" sz="2100" b="1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0" y="0"/>
        <a:ext cx="529389" cy="4007175"/>
      </dsp:txXfrm>
    </dsp:sp>
    <dsp:sp modelId="{C38C7AD9-BA62-40BF-8E66-8EC52E023B85}">
      <dsp:nvSpPr>
        <dsp:cNvPr id="0" name=""/>
        <dsp:cNvSpPr/>
      </dsp:nvSpPr>
      <dsp:spPr>
        <a:xfrm>
          <a:off x="569093" y="2369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Hasil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3699"/>
        <a:ext cx="2077853" cy="473993"/>
      </dsp:txXfrm>
    </dsp:sp>
    <dsp:sp modelId="{9EA9147A-EB70-4C25-BE94-2C31795DA88F}">
      <dsp:nvSpPr>
        <dsp:cNvPr id="0" name=""/>
        <dsp:cNvSpPr/>
      </dsp:nvSpPr>
      <dsp:spPr>
        <a:xfrm>
          <a:off x="529389" y="497692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23049A-D7B5-4DD9-8403-ADE86090AC09}">
      <dsp:nvSpPr>
        <dsp:cNvPr id="0" name=""/>
        <dsp:cNvSpPr/>
      </dsp:nvSpPr>
      <dsp:spPr>
        <a:xfrm>
          <a:off x="569093" y="521392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Isi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521392"/>
        <a:ext cx="2077853" cy="473993"/>
      </dsp:txXfrm>
    </dsp:sp>
    <dsp:sp modelId="{9BB79D24-2423-4F03-A40C-4B2620267762}">
      <dsp:nvSpPr>
        <dsp:cNvPr id="0" name=""/>
        <dsp:cNvSpPr/>
      </dsp:nvSpPr>
      <dsp:spPr>
        <a:xfrm>
          <a:off x="529389" y="995385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3E4E5-A297-427D-A878-1BBE9515D697}">
      <dsp:nvSpPr>
        <dsp:cNvPr id="0" name=""/>
        <dsp:cNvSpPr/>
      </dsp:nvSpPr>
      <dsp:spPr>
        <a:xfrm>
          <a:off x="569093" y="1019085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Proses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1019085"/>
        <a:ext cx="2077853" cy="473993"/>
      </dsp:txXfrm>
    </dsp:sp>
    <dsp:sp modelId="{CFCA3965-F465-4E3C-A5E2-CCC8EF0F6042}">
      <dsp:nvSpPr>
        <dsp:cNvPr id="0" name=""/>
        <dsp:cNvSpPr/>
      </dsp:nvSpPr>
      <dsp:spPr>
        <a:xfrm>
          <a:off x="529389" y="1493078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5A2B6-CE09-4F5B-8A55-9B931DC179F1}">
      <dsp:nvSpPr>
        <dsp:cNvPr id="0" name=""/>
        <dsp:cNvSpPr/>
      </dsp:nvSpPr>
      <dsp:spPr>
        <a:xfrm>
          <a:off x="569093" y="1516778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Penilaian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1516778"/>
        <a:ext cx="2077853" cy="473993"/>
      </dsp:txXfrm>
    </dsp:sp>
    <dsp:sp modelId="{3726E0A7-7515-43F4-A3BC-778255CDCD41}">
      <dsp:nvSpPr>
        <dsp:cNvPr id="0" name=""/>
        <dsp:cNvSpPr/>
      </dsp:nvSpPr>
      <dsp:spPr>
        <a:xfrm>
          <a:off x="529389" y="1990771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6AC1E-DA6A-4759-B857-86CCDB65A92B}">
      <dsp:nvSpPr>
        <dsp:cNvPr id="0" name=""/>
        <dsp:cNvSpPr/>
      </dsp:nvSpPr>
      <dsp:spPr>
        <a:xfrm>
          <a:off x="569093" y="2014471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Pelaksana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014471"/>
        <a:ext cx="2077853" cy="473993"/>
      </dsp:txXfrm>
    </dsp:sp>
    <dsp:sp modelId="{2F28E374-4AA8-4FC7-B606-7B8721BF226C}">
      <dsp:nvSpPr>
        <dsp:cNvPr id="0" name=""/>
        <dsp:cNvSpPr/>
      </dsp:nvSpPr>
      <dsp:spPr>
        <a:xfrm>
          <a:off x="529389" y="2488464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7AB03-F724-41A0-8935-483EAB41AC66}">
      <dsp:nvSpPr>
        <dsp:cNvPr id="0" name=""/>
        <dsp:cNvSpPr/>
      </dsp:nvSpPr>
      <dsp:spPr>
        <a:xfrm>
          <a:off x="569093" y="2512164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Sarana</a:t>
          </a:r>
          <a:r>
            <a:rPr lang="id-ID" sz="2200" kern="1200" dirty="0" smtClean="0">
              <a:latin typeface="Fira Sans Extra Condensed" panose="020B0604020202020204" charset="0"/>
            </a:rPr>
            <a:t> </a:t>
          </a: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Prasarana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2512164"/>
        <a:ext cx="2077853" cy="473993"/>
      </dsp:txXfrm>
    </dsp:sp>
    <dsp:sp modelId="{6FA0B5AD-2A8D-4122-A989-BF29E98B52FB}">
      <dsp:nvSpPr>
        <dsp:cNvPr id="0" name=""/>
        <dsp:cNvSpPr/>
      </dsp:nvSpPr>
      <dsp:spPr>
        <a:xfrm>
          <a:off x="529389" y="2986157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06BC27-795E-4A68-8535-48C1EA4AC752}">
      <dsp:nvSpPr>
        <dsp:cNvPr id="0" name=""/>
        <dsp:cNvSpPr/>
      </dsp:nvSpPr>
      <dsp:spPr>
        <a:xfrm>
          <a:off x="569093" y="3009857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Pengelolaan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3009857"/>
        <a:ext cx="2077853" cy="473993"/>
      </dsp:txXfrm>
    </dsp:sp>
    <dsp:sp modelId="{9C2AF77E-FAEB-43D3-8263-BFA2149D84FA}">
      <dsp:nvSpPr>
        <dsp:cNvPr id="0" name=""/>
        <dsp:cNvSpPr/>
      </dsp:nvSpPr>
      <dsp:spPr>
        <a:xfrm>
          <a:off x="529389" y="3483850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A0B4F-2AFB-414E-A9AB-28F839EECF40}">
      <dsp:nvSpPr>
        <dsp:cNvPr id="0" name=""/>
        <dsp:cNvSpPr/>
      </dsp:nvSpPr>
      <dsp:spPr>
        <a:xfrm>
          <a:off x="569093" y="3507549"/>
          <a:ext cx="2077853" cy="47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>
              <a:solidFill>
                <a:schemeClr val="accent6">
                  <a:lumMod val="75000"/>
                </a:schemeClr>
              </a:solidFill>
              <a:latin typeface="Fira Sans Extra Condensed" panose="020B0604020202020204" charset="0"/>
            </a:rPr>
            <a:t>Pendanaan</a:t>
          </a:r>
          <a:endParaRPr lang="en-US" sz="2200" kern="1200" dirty="0">
            <a:solidFill>
              <a:schemeClr val="accent6">
                <a:lumMod val="75000"/>
              </a:schemeClr>
            </a:solidFill>
            <a:latin typeface="Fira Sans Extra Condensed" panose="020B0604020202020204" charset="0"/>
          </a:endParaRPr>
        </a:p>
      </dsp:txBody>
      <dsp:txXfrm>
        <a:off x="569093" y="3507549"/>
        <a:ext cx="2077853" cy="473993"/>
      </dsp:txXfrm>
    </dsp:sp>
    <dsp:sp modelId="{981EF926-75DD-4E82-B0E8-C68981B92A3C}">
      <dsp:nvSpPr>
        <dsp:cNvPr id="0" name=""/>
        <dsp:cNvSpPr/>
      </dsp:nvSpPr>
      <dsp:spPr>
        <a:xfrm>
          <a:off x="529389" y="3981543"/>
          <a:ext cx="211755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66485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1425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9447a3cad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8" name="Google Shape;618;g9447a3cad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87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Google Shape;1307;g9447a3cad7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8" name="Google Shape;1308;g9447a3cad7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691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447a3cad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447a3cad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9519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9447a3cad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9447a3cad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076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9447a3cad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9447a3cad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106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36b3ac661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36b3ac661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969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36b3ac661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36b3ac661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567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936b3ac6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936b3ac6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0105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447a3cad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9447a3cad7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9150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936b3ac661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g936b3ac661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9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ctrTitle"/>
          </p:nvPr>
        </p:nvSpPr>
        <p:spPr>
          <a:xfrm>
            <a:off x="2877450" y="1543675"/>
            <a:ext cx="3270000" cy="15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2877450" y="3132425"/>
            <a:ext cx="32700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rgbClr val="0A1F3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Font typeface="Fira Sans Extra Condensed"/>
              <a:buNone/>
              <a:defRPr sz="3000" b="1"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Font typeface="Roboto Condensed"/>
              <a:buNone/>
              <a:defRPr sz="3000" b="1"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2m.upj.ac.id/userfiles/files/SK_Universitas_Pembangunan_Jaya_Tangerang%20(RIP)_compressed.pdf" TargetMode="External"/><Relationship Id="rId7" Type="http://schemas.openxmlformats.org/officeDocument/2006/relationships/hyperlink" Target="http://p2m.upj.ac.id/userfiles/files/Renstra%20LP2M%202020%202025%20FINAL%20SIGNED-compressed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p2m.upj.ac.id/userfiles/files/Pedoman%20P2M%20Edisi%202-compressed.pdf" TargetMode="External"/><Relationship Id="rId5" Type="http://schemas.openxmlformats.org/officeDocument/2006/relationships/hyperlink" Target="http://p2m.upj.ac.id/pages/75/aneka-template.html" TargetMode="External"/><Relationship Id="rId4" Type="http://schemas.openxmlformats.org/officeDocument/2006/relationships/hyperlink" Target="http://p2m.upj.ac.id/userfiles/files/SK_Universitas_Pembangunan_Jaya_Tangerang%20(RIPkM)_compressed.pd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p2m@upj.ac.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admin.p2m@upj.ac.i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5"/>
          <p:cNvGrpSpPr/>
          <p:nvPr/>
        </p:nvGrpSpPr>
        <p:grpSpPr>
          <a:xfrm rot="-2700000">
            <a:off x="-194562" y="-2400504"/>
            <a:ext cx="9533125" cy="9532285"/>
            <a:chOff x="2411576" y="411475"/>
            <a:chExt cx="4320837" cy="4320456"/>
          </a:xfrm>
        </p:grpSpPr>
        <p:sp>
          <p:nvSpPr>
            <p:cNvPr id="56" name="Google Shape;56;p15"/>
            <p:cNvSpPr/>
            <p:nvPr/>
          </p:nvSpPr>
          <p:spPr>
            <a:xfrm>
              <a:off x="2411576" y="2608525"/>
              <a:ext cx="2123755" cy="2123406"/>
            </a:xfrm>
            <a:custGeom>
              <a:avLst/>
              <a:gdLst/>
              <a:ahLst/>
              <a:cxnLst/>
              <a:rect l="l" t="t" r="r" b="b"/>
              <a:pathLst>
                <a:path w="54743" h="54734" extrusionOk="0">
                  <a:moveTo>
                    <a:pt x="0" y="1"/>
                  </a:moveTo>
                  <a:cubicBezTo>
                    <a:pt x="0" y="30226"/>
                    <a:pt x="24509" y="54734"/>
                    <a:pt x="54743" y="54734"/>
                  </a:cubicBezTo>
                  <a:lnTo>
                    <a:pt x="5474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5"/>
            <p:cNvSpPr/>
            <p:nvPr/>
          </p:nvSpPr>
          <p:spPr>
            <a:xfrm>
              <a:off x="2579714" y="653324"/>
              <a:ext cx="1955617" cy="1955229"/>
            </a:xfrm>
            <a:custGeom>
              <a:avLst/>
              <a:gdLst/>
              <a:ahLst/>
              <a:cxnLst/>
              <a:rect l="l" t="t" r="r" b="b"/>
              <a:pathLst>
                <a:path w="50409" h="50399" extrusionOk="0">
                  <a:moveTo>
                    <a:pt x="50409" y="0"/>
                  </a:moveTo>
                  <a:cubicBezTo>
                    <a:pt x="22574" y="0"/>
                    <a:pt x="1" y="22564"/>
                    <a:pt x="1" y="50399"/>
                  </a:cubicBezTo>
                  <a:lnTo>
                    <a:pt x="50409" y="50399"/>
                  </a:lnTo>
                  <a:lnTo>
                    <a:pt x="504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5"/>
            <p:cNvSpPr/>
            <p:nvPr/>
          </p:nvSpPr>
          <p:spPr>
            <a:xfrm>
              <a:off x="4535297" y="411475"/>
              <a:ext cx="2197116" cy="2197077"/>
            </a:xfrm>
            <a:custGeom>
              <a:avLst/>
              <a:gdLst/>
              <a:ahLst/>
              <a:cxnLst/>
              <a:rect l="l" t="t" r="r" b="b"/>
              <a:pathLst>
                <a:path w="56634" h="56633" extrusionOk="0">
                  <a:moveTo>
                    <a:pt x="1" y="0"/>
                  </a:moveTo>
                  <a:lnTo>
                    <a:pt x="1" y="56633"/>
                  </a:lnTo>
                  <a:lnTo>
                    <a:pt x="56634" y="56633"/>
                  </a:lnTo>
                  <a:cubicBezTo>
                    <a:pt x="56634" y="25356"/>
                    <a:pt x="31278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4535297" y="2608525"/>
              <a:ext cx="1923766" cy="1923766"/>
            </a:xfrm>
            <a:custGeom>
              <a:avLst/>
              <a:gdLst/>
              <a:ahLst/>
              <a:cxnLst/>
              <a:rect l="l" t="t" r="r" b="b"/>
              <a:pathLst>
                <a:path w="49588" h="49588" extrusionOk="0">
                  <a:moveTo>
                    <a:pt x="1" y="1"/>
                  </a:moveTo>
                  <a:lnTo>
                    <a:pt x="1" y="49588"/>
                  </a:lnTo>
                  <a:cubicBezTo>
                    <a:pt x="27381" y="49588"/>
                    <a:pt x="49588" y="27390"/>
                    <a:pt x="495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3504938" y="1578163"/>
              <a:ext cx="2060441" cy="2060441"/>
            </a:xfrm>
            <a:custGeom>
              <a:avLst/>
              <a:gdLst/>
              <a:ahLst/>
              <a:cxnLst/>
              <a:rect l="l" t="t" r="r" b="b"/>
              <a:pathLst>
                <a:path w="53111" h="53111" extrusionOk="0">
                  <a:moveTo>
                    <a:pt x="26560" y="0"/>
                  </a:moveTo>
                  <a:cubicBezTo>
                    <a:pt x="11889" y="0"/>
                    <a:pt x="0" y="11889"/>
                    <a:pt x="0" y="26560"/>
                  </a:cubicBezTo>
                  <a:cubicBezTo>
                    <a:pt x="0" y="41222"/>
                    <a:pt x="11889" y="53110"/>
                    <a:pt x="26560" y="53110"/>
                  </a:cubicBezTo>
                  <a:cubicBezTo>
                    <a:pt x="41222" y="53110"/>
                    <a:pt x="53111" y="41222"/>
                    <a:pt x="53111" y="26560"/>
                  </a:cubicBezTo>
                  <a:cubicBezTo>
                    <a:pt x="53111" y="11889"/>
                    <a:pt x="41222" y="0"/>
                    <a:pt x="265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2724358" y="1572700"/>
            <a:ext cx="3694800" cy="15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200" dirty="0" smtClean="0"/>
              <a:t>Sosialisasi Pedoman P2M Edisi 2 tahun 2021</a:t>
            </a:r>
            <a:r>
              <a:rPr lang="en" sz="3200" dirty="0" smtClean="0">
                <a:solidFill>
                  <a:schemeClr val="lt2"/>
                </a:solidFill>
              </a:rPr>
              <a:t> </a:t>
            </a:r>
            <a:endParaRPr sz="3200" dirty="0">
              <a:solidFill>
                <a:schemeClr val="lt2"/>
              </a:solidFill>
            </a:endParaRPr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2877450" y="3132425"/>
            <a:ext cx="3270000" cy="4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dirty="0" smtClean="0"/>
              <a:t>LP2M UPJ</a:t>
            </a:r>
            <a:endParaRPr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TAHAPAN KEGIATAN</a:t>
            </a:r>
            <a:endParaRPr dirty="0"/>
          </a:p>
        </p:txBody>
      </p:sp>
      <p:grpSp>
        <p:nvGrpSpPr>
          <p:cNvPr id="233" name="Google Shape;233;p19"/>
          <p:cNvGrpSpPr/>
          <p:nvPr/>
        </p:nvGrpSpPr>
        <p:grpSpPr>
          <a:xfrm>
            <a:off x="6002198" y="1445443"/>
            <a:ext cx="1731548" cy="2950166"/>
            <a:chOff x="5319633" y="1506970"/>
            <a:chExt cx="1731548" cy="2950166"/>
          </a:xfrm>
        </p:grpSpPr>
        <p:sp>
          <p:nvSpPr>
            <p:cNvPr id="234" name="Google Shape;234;p19"/>
            <p:cNvSpPr/>
            <p:nvPr/>
          </p:nvSpPr>
          <p:spPr>
            <a:xfrm>
              <a:off x="5319633" y="3773699"/>
              <a:ext cx="1731548" cy="683437"/>
            </a:xfrm>
            <a:custGeom>
              <a:avLst/>
              <a:gdLst/>
              <a:ahLst/>
              <a:cxnLst/>
              <a:rect l="l" t="t" r="r" b="b"/>
              <a:pathLst>
                <a:path w="17801" h="7026" extrusionOk="0">
                  <a:moveTo>
                    <a:pt x="14293" y="1"/>
                  </a:moveTo>
                  <a:lnTo>
                    <a:pt x="14293" y="888"/>
                  </a:lnTo>
                  <a:lnTo>
                    <a:pt x="0" y="888"/>
                  </a:lnTo>
                  <a:lnTo>
                    <a:pt x="2631" y="3518"/>
                  </a:lnTo>
                  <a:lnTo>
                    <a:pt x="0" y="6149"/>
                  </a:lnTo>
                  <a:lnTo>
                    <a:pt x="14293" y="6149"/>
                  </a:lnTo>
                  <a:lnTo>
                    <a:pt x="14293" y="7026"/>
                  </a:lnTo>
                  <a:lnTo>
                    <a:pt x="17800" y="3518"/>
                  </a:lnTo>
                  <a:lnTo>
                    <a:pt x="1429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9"/>
            <p:cNvSpPr/>
            <p:nvPr/>
          </p:nvSpPr>
          <p:spPr>
            <a:xfrm>
              <a:off x="5483633" y="2015897"/>
              <a:ext cx="1396930" cy="1587390"/>
            </a:xfrm>
            <a:custGeom>
              <a:avLst/>
              <a:gdLst/>
              <a:ahLst/>
              <a:cxnLst/>
              <a:rect l="l" t="t" r="r" b="b"/>
              <a:pathLst>
                <a:path w="14361" h="16319" extrusionOk="0">
                  <a:moveTo>
                    <a:pt x="13776" y="594"/>
                  </a:moveTo>
                  <a:lnTo>
                    <a:pt x="13776" y="13191"/>
                  </a:lnTo>
                  <a:lnTo>
                    <a:pt x="7180" y="15695"/>
                  </a:lnTo>
                  <a:lnTo>
                    <a:pt x="594" y="13191"/>
                  </a:lnTo>
                  <a:lnTo>
                    <a:pt x="594" y="594"/>
                  </a:lnTo>
                  <a:close/>
                  <a:moveTo>
                    <a:pt x="0" y="0"/>
                  </a:moveTo>
                  <a:lnTo>
                    <a:pt x="0" y="13600"/>
                  </a:lnTo>
                  <a:lnTo>
                    <a:pt x="7180" y="16318"/>
                  </a:lnTo>
                  <a:lnTo>
                    <a:pt x="14361" y="13600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9"/>
            <p:cNvSpPr/>
            <p:nvPr/>
          </p:nvSpPr>
          <p:spPr>
            <a:xfrm>
              <a:off x="5497738" y="1506970"/>
              <a:ext cx="1368527" cy="436948"/>
            </a:xfrm>
            <a:custGeom>
              <a:avLst/>
              <a:gdLst/>
              <a:ahLst/>
              <a:cxnLst/>
              <a:rect l="l" t="t" r="r" b="b"/>
              <a:pathLst>
                <a:path w="14069" h="4492" extrusionOk="0">
                  <a:moveTo>
                    <a:pt x="1" y="0"/>
                  </a:moveTo>
                  <a:lnTo>
                    <a:pt x="1" y="4492"/>
                  </a:lnTo>
                  <a:lnTo>
                    <a:pt x="14069" y="4492"/>
                  </a:lnTo>
                  <a:lnTo>
                    <a:pt x="1406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9"/>
            <p:cNvSpPr txBox="1"/>
            <p:nvPr/>
          </p:nvSpPr>
          <p:spPr>
            <a:xfrm>
              <a:off x="5497850" y="1506975"/>
              <a:ext cx="1368600" cy="4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600" b="1" dirty="0" smtClean="0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PELAPORAN</a:t>
              </a:r>
              <a:endParaRPr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38" name="Google Shape;238;p19"/>
            <p:cNvSpPr txBox="1"/>
            <p:nvPr/>
          </p:nvSpPr>
          <p:spPr>
            <a:xfrm>
              <a:off x="5534675" y="2202674"/>
              <a:ext cx="1285800" cy="99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Diseminasi seminar akhir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Pelaporan administrasi laporan akhir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Tindak lanjut luaran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</p:txBody>
        </p:sp>
      </p:grpSp>
      <p:grpSp>
        <p:nvGrpSpPr>
          <p:cNvPr id="245" name="Google Shape;245;p19"/>
          <p:cNvGrpSpPr/>
          <p:nvPr/>
        </p:nvGrpSpPr>
        <p:grpSpPr>
          <a:xfrm>
            <a:off x="1566114" y="1455016"/>
            <a:ext cx="1726781" cy="2950166"/>
            <a:chOff x="2111797" y="1506970"/>
            <a:chExt cx="1726781" cy="2950166"/>
          </a:xfrm>
        </p:grpSpPr>
        <p:sp>
          <p:nvSpPr>
            <p:cNvPr id="246" name="Google Shape;246;p19"/>
            <p:cNvSpPr/>
            <p:nvPr/>
          </p:nvSpPr>
          <p:spPr>
            <a:xfrm>
              <a:off x="2281439" y="2015897"/>
              <a:ext cx="1396930" cy="1587390"/>
            </a:xfrm>
            <a:custGeom>
              <a:avLst/>
              <a:gdLst/>
              <a:ahLst/>
              <a:cxnLst/>
              <a:rect l="l" t="t" r="r" b="b"/>
              <a:pathLst>
                <a:path w="14361" h="16319" extrusionOk="0">
                  <a:moveTo>
                    <a:pt x="13767" y="594"/>
                  </a:moveTo>
                  <a:lnTo>
                    <a:pt x="13767" y="13191"/>
                  </a:lnTo>
                  <a:lnTo>
                    <a:pt x="7181" y="15695"/>
                  </a:lnTo>
                  <a:lnTo>
                    <a:pt x="585" y="13191"/>
                  </a:lnTo>
                  <a:lnTo>
                    <a:pt x="585" y="594"/>
                  </a:lnTo>
                  <a:close/>
                  <a:moveTo>
                    <a:pt x="0" y="0"/>
                  </a:moveTo>
                  <a:lnTo>
                    <a:pt x="0" y="13600"/>
                  </a:lnTo>
                  <a:lnTo>
                    <a:pt x="7181" y="16318"/>
                  </a:lnTo>
                  <a:lnTo>
                    <a:pt x="14361" y="13600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2111797" y="3773699"/>
              <a:ext cx="1726781" cy="683437"/>
            </a:xfrm>
            <a:custGeom>
              <a:avLst/>
              <a:gdLst/>
              <a:ahLst/>
              <a:cxnLst/>
              <a:rect l="l" t="t" r="r" b="b"/>
              <a:pathLst>
                <a:path w="17752" h="7026" extrusionOk="0">
                  <a:moveTo>
                    <a:pt x="14244" y="1"/>
                  </a:moveTo>
                  <a:lnTo>
                    <a:pt x="14244" y="888"/>
                  </a:lnTo>
                  <a:lnTo>
                    <a:pt x="1" y="888"/>
                  </a:lnTo>
                  <a:lnTo>
                    <a:pt x="2631" y="3518"/>
                  </a:lnTo>
                  <a:lnTo>
                    <a:pt x="1" y="6149"/>
                  </a:lnTo>
                  <a:lnTo>
                    <a:pt x="14244" y="6149"/>
                  </a:lnTo>
                  <a:lnTo>
                    <a:pt x="14244" y="7026"/>
                  </a:lnTo>
                  <a:lnTo>
                    <a:pt x="17751" y="3518"/>
                  </a:lnTo>
                  <a:lnTo>
                    <a:pt x="142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2295641" y="1506970"/>
              <a:ext cx="1367554" cy="436948"/>
            </a:xfrm>
            <a:custGeom>
              <a:avLst/>
              <a:gdLst/>
              <a:ahLst/>
              <a:cxnLst/>
              <a:rect l="l" t="t" r="r" b="b"/>
              <a:pathLst>
                <a:path w="14059" h="4492" extrusionOk="0">
                  <a:moveTo>
                    <a:pt x="1" y="0"/>
                  </a:moveTo>
                  <a:lnTo>
                    <a:pt x="1" y="4492"/>
                  </a:lnTo>
                  <a:lnTo>
                    <a:pt x="14059" y="4492"/>
                  </a:lnTo>
                  <a:lnTo>
                    <a:pt x="140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 txBox="1"/>
            <p:nvPr/>
          </p:nvSpPr>
          <p:spPr>
            <a:xfrm>
              <a:off x="2295650" y="1510375"/>
              <a:ext cx="1368600" cy="43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600" b="1" dirty="0" smtClean="0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PERSIAPAN</a:t>
              </a:r>
              <a:endParaRPr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50" name="Google Shape;250;p19"/>
            <p:cNvSpPr txBox="1"/>
            <p:nvPr/>
          </p:nvSpPr>
          <p:spPr>
            <a:xfrm>
              <a:off x="2340549" y="2197140"/>
              <a:ext cx="1322645" cy="99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Penerimaan call for proposal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Evaluasi penilaian proposal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Penetapan pemenang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</p:txBody>
        </p:sp>
      </p:grpSp>
      <p:grpSp>
        <p:nvGrpSpPr>
          <p:cNvPr id="251" name="Google Shape;251;p19"/>
          <p:cNvGrpSpPr/>
          <p:nvPr/>
        </p:nvGrpSpPr>
        <p:grpSpPr>
          <a:xfrm>
            <a:off x="3795099" y="1445443"/>
            <a:ext cx="1704895" cy="2950166"/>
            <a:chOff x="3726609" y="1506970"/>
            <a:chExt cx="1704895" cy="2950166"/>
          </a:xfrm>
        </p:grpSpPr>
        <p:sp>
          <p:nvSpPr>
            <p:cNvPr id="252" name="Google Shape;252;p19"/>
            <p:cNvSpPr/>
            <p:nvPr/>
          </p:nvSpPr>
          <p:spPr>
            <a:xfrm>
              <a:off x="3882050" y="2015897"/>
              <a:ext cx="1396930" cy="1587390"/>
            </a:xfrm>
            <a:custGeom>
              <a:avLst/>
              <a:gdLst/>
              <a:ahLst/>
              <a:cxnLst/>
              <a:rect l="l" t="t" r="r" b="b"/>
              <a:pathLst>
                <a:path w="14361" h="16319" extrusionOk="0">
                  <a:moveTo>
                    <a:pt x="13776" y="594"/>
                  </a:moveTo>
                  <a:lnTo>
                    <a:pt x="13776" y="13191"/>
                  </a:lnTo>
                  <a:lnTo>
                    <a:pt x="7180" y="15695"/>
                  </a:lnTo>
                  <a:lnTo>
                    <a:pt x="594" y="13191"/>
                  </a:lnTo>
                  <a:lnTo>
                    <a:pt x="594" y="594"/>
                  </a:lnTo>
                  <a:close/>
                  <a:moveTo>
                    <a:pt x="1" y="0"/>
                  </a:moveTo>
                  <a:lnTo>
                    <a:pt x="1" y="13600"/>
                  </a:lnTo>
                  <a:lnTo>
                    <a:pt x="7180" y="16318"/>
                  </a:lnTo>
                  <a:lnTo>
                    <a:pt x="14361" y="13600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>
              <a:off x="3726609" y="3773699"/>
              <a:ext cx="1704895" cy="683437"/>
            </a:xfrm>
            <a:custGeom>
              <a:avLst/>
              <a:gdLst/>
              <a:ahLst/>
              <a:cxnLst/>
              <a:rect l="l" t="t" r="r" b="b"/>
              <a:pathLst>
                <a:path w="17527" h="7026" extrusionOk="0">
                  <a:moveTo>
                    <a:pt x="14020" y="1"/>
                  </a:moveTo>
                  <a:lnTo>
                    <a:pt x="14020" y="888"/>
                  </a:lnTo>
                  <a:lnTo>
                    <a:pt x="1" y="888"/>
                  </a:lnTo>
                  <a:lnTo>
                    <a:pt x="2631" y="3518"/>
                  </a:lnTo>
                  <a:lnTo>
                    <a:pt x="1" y="6149"/>
                  </a:lnTo>
                  <a:lnTo>
                    <a:pt x="14020" y="6149"/>
                  </a:lnTo>
                  <a:lnTo>
                    <a:pt x="14020" y="7026"/>
                  </a:lnTo>
                  <a:lnTo>
                    <a:pt x="17527" y="3518"/>
                  </a:lnTo>
                  <a:lnTo>
                    <a:pt x="1402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3897224" y="1506970"/>
              <a:ext cx="1367554" cy="436948"/>
            </a:xfrm>
            <a:custGeom>
              <a:avLst/>
              <a:gdLst/>
              <a:ahLst/>
              <a:cxnLst/>
              <a:rect l="l" t="t" r="r" b="b"/>
              <a:pathLst>
                <a:path w="14059" h="4492" extrusionOk="0">
                  <a:moveTo>
                    <a:pt x="0" y="0"/>
                  </a:moveTo>
                  <a:lnTo>
                    <a:pt x="0" y="4492"/>
                  </a:lnTo>
                  <a:lnTo>
                    <a:pt x="14058" y="4492"/>
                  </a:lnTo>
                  <a:lnTo>
                    <a:pt x="140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9"/>
            <p:cNvSpPr txBox="1"/>
            <p:nvPr/>
          </p:nvSpPr>
          <p:spPr>
            <a:xfrm>
              <a:off x="3896750" y="1510375"/>
              <a:ext cx="1368600" cy="43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600" b="1" dirty="0" smtClean="0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PELAKSANAAN</a:t>
              </a:r>
              <a:endParaRPr sz="16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56" name="Google Shape;256;p19"/>
            <p:cNvSpPr txBox="1"/>
            <p:nvPr/>
          </p:nvSpPr>
          <p:spPr>
            <a:xfrm>
              <a:off x="3940950" y="2197140"/>
              <a:ext cx="1389072" cy="99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Penyelenggaraan kontrak hibah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Pelaksanaan kegiatan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id-ID" sz="1000" dirty="0">
                  <a:latin typeface="Roboto" panose="020B0604020202020204" charset="0"/>
                  <a:ea typeface="Roboto" panose="020B0604020202020204" charset="0"/>
                </a:rPr>
                <a:t>Monitoring dan Evaluasi</a:t>
              </a:r>
              <a:endParaRPr lang="en-US" sz="1000" dirty="0">
                <a:latin typeface="Roboto" panose="020B0604020202020204" charset="0"/>
                <a:ea typeface="Roboto" panose="020B0604020202020204" charset="0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5670" y="2075813"/>
            <a:ext cx="8520600" cy="841800"/>
          </a:xfrm>
        </p:spPr>
        <p:txBody>
          <a:bodyPr/>
          <a:lstStyle/>
          <a:p>
            <a:r>
              <a:rPr lang="id-ID" dirty="0" smtClean="0"/>
              <a:t>BAB 3 . SKEMA PENELITIAN</a:t>
            </a:r>
            <a:endParaRPr lang="id-ID" dirty="0"/>
          </a:p>
        </p:txBody>
      </p:sp>
      <p:grpSp>
        <p:nvGrpSpPr>
          <p:cNvPr id="4" name="Google Shape;357;p22"/>
          <p:cNvGrpSpPr/>
          <p:nvPr/>
        </p:nvGrpSpPr>
        <p:grpSpPr>
          <a:xfrm rot="-1800044">
            <a:off x="-1219926" y="1523620"/>
            <a:ext cx="4243889" cy="4349204"/>
            <a:chOff x="2876875" y="1204475"/>
            <a:chExt cx="3390242" cy="3527432"/>
          </a:xfrm>
        </p:grpSpPr>
        <p:sp>
          <p:nvSpPr>
            <p:cNvPr id="5" name="Google Shape;358;p22"/>
            <p:cNvSpPr/>
            <p:nvPr/>
          </p:nvSpPr>
          <p:spPr>
            <a:xfrm>
              <a:off x="2876875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5195" y="1"/>
                  </a:moveTo>
                  <a:cubicBezTo>
                    <a:pt x="11527" y="1"/>
                    <a:pt x="7874" y="314"/>
                    <a:pt x="6039" y="1376"/>
                  </a:cubicBezTo>
                  <a:cubicBezTo>
                    <a:pt x="1561" y="3953"/>
                    <a:pt x="0" y="9625"/>
                    <a:pt x="2551" y="14040"/>
                  </a:cubicBezTo>
                  <a:cubicBezTo>
                    <a:pt x="4245" y="16982"/>
                    <a:pt x="7338" y="18621"/>
                    <a:pt x="10538" y="18621"/>
                  </a:cubicBezTo>
                  <a:cubicBezTo>
                    <a:pt x="12140" y="18621"/>
                    <a:pt x="13767" y="18211"/>
                    <a:pt x="15260" y="17349"/>
                  </a:cubicBezTo>
                  <a:cubicBezTo>
                    <a:pt x="19728" y="14772"/>
                    <a:pt x="25749" y="645"/>
                    <a:pt x="25749" y="645"/>
                  </a:cubicBezTo>
                  <a:cubicBezTo>
                    <a:pt x="25749" y="645"/>
                    <a:pt x="20457" y="1"/>
                    <a:pt x="15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9;p22"/>
            <p:cNvSpPr/>
            <p:nvPr/>
          </p:nvSpPr>
          <p:spPr>
            <a:xfrm>
              <a:off x="3964824" y="1204475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0"/>
                  </a:moveTo>
                  <a:cubicBezTo>
                    <a:pt x="4130" y="0"/>
                    <a:pt x="1" y="4192"/>
                    <a:pt x="1" y="9356"/>
                  </a:cubicBezTo>
                  <a:cubicBezTo>
                    <a:pt x="1" y="14520"/>
                    <a:pt x="9223" y="26792"/>
                    <a:pt x="9223" y="26792"/>
                  </a:cubicBezTo>
                  <a:cubicBezTo>
                    <a:pt x="9223" y="26792"/>
                    <a:pt x="18444" y="14520"/>
                    <a:pt x="18444" y="9356"/>
                  </a:cubicBezTo>
                  <a:cubicBezTo>
                    <a:pt x="18444" y="4192"/>
                    <a:pt x="14315" y="0"/>
                    <a:pt x="9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0;p22"/>
            <p:cNvSpPr/>
            <p:nvPr/>
          </p:nvSpPr>
          <p:spPr>
            <a:xfrm>
              <a:off x="4571932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5201" y="0"/>
                  </a:moveTo>
                  <a:cubicBezTo>
                    <a:pt x="13601" y="0"/>
                    <a:pt x="11977" y="409"/>
                    <a:pt x="10489" y="1271"/>
                  </a:cubicBezTo>
                  <a:cubicBezTo>
                    <a:pt x="6020" y="3849"/>
                    <a:pt x="1" y="17976"/>
                    <a:pt x="1" y="17976"/>
                  </a:cubicBezTo>
                  <a:cubicBezTo>
                    <a:pt x="1" y="17976"/>
                    <a:pt x="5292" y="18620"/>
                    <a:pt x="10554" y="18620"/>
                  </a:cubicBezTo>
                  <a:cubicBezTo>
                    <a:pt x="14222" y="18620"/>
                    <a:pt x="17875" y="18307"/>
                    <a:pt x="19711" y="17244"/>
                  </a:cubicBezTo>
                  <a:cubicBezTo>
                    <a:pt x="24188" y="14666"/>
                    <a:pt x="25748" y="8994"/>
                    <a:pt x="23198" y="4580"/>
                  </a:cubicBezTo>
                  <a:cubicBezTo>
                    <a:pt x="21503" y="1642"/>
                    <a:pt x="18403" y="0"/>
                    <a:pt x="15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1;p22"/>
            <p:cNvSpPr/>
            <p:nvPr/>
          </p:nvSpPr>
          <p:spPr>
            <a:xfrm>
              <a:off x="4571932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0554" y="1"/>
                  </a:moveTo>
                  <a:cubicBezTo>
                    <a:pt x="5292" y="1"/>
                    <a:pt x="1" y="645"/>
                    <a:pt x="1" y="645"/>
                  </a:cubicBezTo>
                  <a:cubicBezTo>
                    <a:pt x="1" y="645"/>
                    <a:pt x="6020" y="14772"/>
                    <a:pt x="10489" y="17349"/>
                  </a:cubicBezTo>
                  <a:cubicBezTo>
                    <a:pt x="11979" y="18211"/>
                    <a:pt x="13606" y="18621"/>
                    <a:pt x="15207" y="18621"/>
                  </a:cubicBezTo>
                  <a:cubicBezTo>
                    <a:pt x="18407" y="18621"/>
                    <a:pt x="21504" y="16982"/>
                    <a:pt x="23198" y="14040"/>
                  </a:cubicBezTo>
                  <a:cubicBezTo>
                    <a:pt x="25748" y="9625"/>
                    <a:pt x="24188" y="3953"/>
                    <a:pt x="19711" y="1376"/>
                  </a:cubicBezTo>
                  <a:cubicBezTo>
                    <a:pt x="17875" y="314"/>
                    <a:pt x="14222" y="1"/>
                    <a:pt x="10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2;p22"/>
            <p:cNvSpPr/>
            <p:nvPr/>
          </p:nvSpPr>
          <p:spPr>
            <a:xfrm>
              <a:off x="3964824" y="2968189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1"/>
                  </a:moveTo>
                  <a:cubicBezTo>
                    <a:pt x="9223" y="1"/>
                    <a:pt x="1" y="12273"/>
                    <a:pt x="1" y="17436"/>
                  </a:cubicBezTo>
                  <a:cubicBezTo>
                    <a:pt x="1" y="22600"/>
                    <a:pt x="4130" y="26792"/>
                    <a:pt x="9223" y="26792"/>
                  </a:cubicBezTo>
                  <a:cubicBezTo>
                    <a:pt x="14315" y="26792"/>
                    <a:pt x="18444" y="22600"/>
                    <a:pt x="18444" y="17436"/>
                  </a:cubicBezTo>
                  <a:cubicBezTo>
                    <a:pt x="18444" y="12273"/>
                    <a:pt x="9223" y="1"/>
                    <a:pt x="92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3;p22"/>
            <p:cNvSpPr/>
            <p:nvPr/>
          </p:nvSpPr>
          <p:spPr>
            <a:xfrm>
              <a:off x="2876875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0545" y="0"/>
                  </a:moveTo>
                  <a:cubicBezTo>
                    <a:pt x="7342" y="0"/>
                    <a:pt x="4247" y="1642"/>
                    <a:pt x="2551" y="4580"/>
                  </a:cubicBezTo>
                  <a:cubicBezTo>
                    <a:pt x="0" y="8994"/>
                    <a:pt x="1561" y="14666"/>
                    <a:pt x="6039" y="17244"/>
                  </a:cubicBezTo>
                  <a:cubicBezTo>
                    <a:pt x="7874" y="18307"/>
                    <a:pt x="11527" y="18620"/>
                    <a:pt x="15195" y="18620"/>
                  </a:cubicBezTo>
                  <a:cubicBezTo>
                    <a:pt x="20457" y="18620"/>
                    <a:pt x="25749" y="17976"/>
                    <a:pt x="25749" y="17976"/>
                  </a:cubicBezTo>
                  <a:cubicBezTo>
                    <a:pt x="25749" y="17976"/>
                    <a:pt x="19728" y="3849"/>
                    <a:pt x="15260" y="1271"/>
                  </a:cubicBezTo>
                  <a:cubicBezTo>
                    <a:pt x="13769" y="409"/>
                    <a:pt x="12144" y="0"/>
                    <a:pt x="105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57940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362" y="411475"/>
            <a:ext cx="6880438" cy="606300"/>
          </a:xfrm>
        </p:spPr>
        <p:txBody>
          <a:bodyPr/>
          <a:lstStyle/>
          <a:p>
            <a:pPr algn="l"/>
            <a:r>
              <a:rPr lang="id-ID" dirty="0" smtClean="0"/>
              <a:t>Penelitian Dosen Pemula  (PDP)</a:t>
            </a:r>
            <a:endParaRPr lang="id-ID" dirty="0"/>
          </a:p>
        </p:txBody>
      </p:sp>
      <p:grpSp>
        <p:nvGrpSpPr>
          <p:cNvPr id="4" name="Google Shape;68;p16"/>
          <p:cNvGrpSpPr/>
          <p:nvPr/>
        </p:nvGrpSpPr>
        <p:grpSpPr>
          <a:xfrm>
            <a:off x="457200" y="411475"/>
            <a:ext cx="1255140" cy="2285278"/>
            <a:chOff x="457175" y="1733825"/>
            <a:chExt cx="1255200" cy="2249923"/>
          </a:xfrm>
        </p:grpSpPr>
        <p:sp>
          <p:nvSpPr>
            <p:cNvPr id="5" name="Google Shape;69;p16"/>
            <p:cNvSpPr/>
            <p:nvPr/>
          </p:nvSpPr>
          <p:spPr>
            <a:xfrm>
              <a:off x="457175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18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" name="Google Shape;70;p16"/>
            <p:cNvSpPr/>
            <p:nvPr/>
          </p:nvSpPr>
          <p:spPr>
            <a:xfrm>
              <a:off x="648411" y="1849400"/>
              <a:ext cx="874600" cy="874575"/>
            </a:xfrm>
            <a:custGeom>
              <a:avLst/>
              <a:gdLst/>
              <a:ahLst/>
              <a:cxnLst/>
              <a:rect l="l" t="t" r="r" b="b"/>
              <a:pathLst>
                <a:path w="34984" h="34983" extrusionOk="0">
                  <a:moveTo>
                    <a:pt x="17493" y="0"/>
                  </a:moveTo>
                  <a:cubicBezTo>
                    <a:pt x="7824" y="0"/>
                    <a:pt x="1" y="7839"/>
                    <a:pt x="1" y="17490"/>
                  </a:cubicBezTo>
                  <a:cubicBezTo>
                    <a:pt x="1" y="27159"/>
                    <a:pt x="7824" y="34982"/>
                    <a:pt x="17493" y="34982"/>
                  </a:cubicBezTo>
                  <a:cubicBezTo>
                    <a:pt x="27160" y="34982"/>
                    <a:pt x="34983" y="27159"/>
                    <a:pt x="34983" y="17490"/>
                  </a:cubicBezTo>
                  <a:cubicBezTo>
                    <a:pt x="34983" y="7839"/>
                    <a:pt x="27160" y="0"/>
                    <a:pt x="17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" name="Google Shape;71;p16"/>
            <p:cNvSpPr/>
            <p:nvPr/>
          </p:nvSpPr>
          <p:spPr>
            <a:xfrm>
              <a:off x="868536" y="2226125"/>
              <a:ext cx="411075" cy="122350"/>
            </a:xfrm>
            <a:custGeom>
              <a:avLst/>
              <a:gdLst/>
              <a:ahLst/>
              <a:cxnLst/>
              <a:rect l="l" t="t" r="r" b="b"/>
              <a:pathLst>
                <a:path w="16443" h="4894" extrusionOk="0">
                  <a:moveTo>
                    <a:pt x="6554" y="965"/>
                  </a:moveTo>
                  <a:cubicBezTo>
                    <a:pt x="7028" y="965"/>
                    <a:pt x="7435" y="1355"/>
                    <a:pt x="7435" y="1863"/>
                  </a:cubicBezTo>
                  <a:lnTo>
                    <a:pt x="7435" y="3049"/>
                  </a:lnTo>
                  <a:cubicBezTo>
                    <a:pt x="7435" y="3523"/>
                    <a:pt x="7028" y="3929"/>
                    <a:pt x="6554" y="3929"/>
                  </a:cubicBezTo>
                  <a:cubicBezTo>
                    <a:pt x="6046" y="3929"/>
                    <a:pt x="5640" y="3523"/>
                    <a:pt x="5640" y="3049"/>
                  </a:cubicBezTo>
                  <a:lnTo>
                    <a:pt x="5640" y="1863"/>
                  </a:lnTo>
                  <a:cubicBezTo>
                    <a:pt x="5640" y="1355"/>
                    <a:pt x="6046" y="965"/>
                    <a:pt x="6554" y="965"/>
                  </a:cubicBezTo>
                  <a:close/>
                  <a:moveTo>
                    <a:pt x="6554" y="1"/>
                  </a:moveTo>
                  <a:cubicBezTo>
                    <a:pt x="5504" y="1"/>
                    <a:pt x="4674" y="830"/>
                    <a:pt x="4674" y="1863"/>
                  </a:cubicBezTo>
                  <a:lnTo>
                    <a:pt x="4674" y="1947"/>
                  </a:lnTo>
                  <a:lnTo>
                    <a:pt x="475" y="1947"/>
                  </a:lnTo>
                  <a:cubicBezTo>
                    <a:pt x="221" y="1947"/>
                    <a:pt x="1" y="2184"/>
                    <a:pt x="1" y="2455"/>
                  </a:cubicBezTo>
                  <a:cubicBezTo>
                    <a:pt x="1" y="2726"/>
                    <a:pt x="221" y="2929"/>
                    <a:pt x="475" y="2929"/>
                  </a:cubicBezTo>
                  <a:lnTo>
                    <a:pt x="4674" y="2929"/>
                  </a:lnTo>
                  <a:lnTo>
                    <a:pt x="4674" y="3049"/>
                  </a:lnTo>
                  <a:cubicBezTo>
                    <a:pt x="4674" y="4065"/>
                    <a:pt x="5504" y="4894"/>
                    <a:pt x="6554" y="4894"/>
                  </a:cubicBezTo>
                  <a:cubicBezTo>
                    <a:pt x="7570" y="4894"/>
                    <a:pt x="8399" y="4065"/>
                    <a:pt x="8399" y="3049"/>
                  </a:cubicBezTo>
                  <a:lnTo>
                    <a:pt x="8399" y="2929"/>
                  </a:lnTo>
                  <a:lnTo>
                    <a:pt x="15968" y="2929"/>
                  </a:lnTo>
                  <a:cubicBezTo>
                    <a:pt x="16239" y="2929"/>
                    <a:pt x="16443" y="2726"/>
                    <a:pt x="16443" y="2455"/>
                  </a:cubicBezTo>
                  <a:cubicBezTo>
                    <a:pt x="16443" y="2184"/>
                    <a:pt x="16239" y="1947"/>
                    <a:pt x="15968" y="1947"/>
                  </a:cubicBezTo>
                  <a:lnTo>
                    <a:pt x="8399" y="1947"/>
                  </a:lnTo>
                  <a:lnTo>
                    <a:pt x="8399" y="1863"/>
                  </a:lnTo>
                  <a:cubicBezTo>
                    <a:pt x="8399" y="830"/>
                    <a:pt x="7570" y="1"/>
                    <a:pt x="65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" name="Google Shape;72;p16"/>
            <p:cNvSpPr/>
            <p:nvPr/>
          </p:nvSpPr>
          <p:spPr>
            <a:xfrm>
              <a:off x="868536" y="2093625"/>
              <a:ext cx="411075" cy="122375"/>
            </a:xfrm>
            <a:custGeom>
              <a:avLst/>
              <a:gdLst/>
              <a:ahLst/>
              <a:cxnLst/>
              <a:rect l="l" t="t" r="r" b="b"/>
              <a:pathLst>
                <a:path w="16443" h="4895" extrusionOk="0">
                  <a:moveTo>
                    <a:pt x="9466" y="966"/>
                  </a:moveTo>
                  <a:cubicBezTo>
                    <a:pt x="9957" y="966"/>
                    <a:pt x="10347" y="1355"/>
                    <a:pt x="10347" y="1863"/>
                  </a:cubicBezTo>
                  <a:lnTo>
                    <a:pt x="10347" y="3014"/>
                  </a:lnTo>
                  <a:cubicBezTo>
                    <a:pt x="10347" y="3522"/>
                    <a:pt x="9957" y="3929"/>
                    <a:pt x="9466" y="3929"/>
                  </a:cubicBezTo>
                  <a:cubicBezTo>
                    <a:pt x="8959" y="3929"/>
                    <a:pt x="8552" y="3522"/>
                    <a:pt x="8552" y="3014"/>
                  </a:cubicBezTo>
                  <a:lnTo>
                    <a:pt x="8552" y="1863"/>
                  </a:lnTo>
                  <a:cubicBezTo>
                    <a:pt x="8552" y="1355"/>
                    <a:pt x="8959" y="966"/>
                    <a:pt x="9466" y="966"/>
                  </a:cubicBezTo>
                  <a:close/>
                  <a:moveTo>
                    <a:pt x="9466" y="0"/>
                  </a:moveTo>
                  <a:cubicBezTo>
                    <a:pt x="8433" y="0"/>
                    <a:pt x="7604" y="831"/>
                    <a:pt x="7604" y="1863"/>
                  </a:cubicBezTo>
                  <a:lnTo>
                    <a:pt x="7604" y="1948"/>
                  </a:lnTo>
                  <a:lnTo>
                    <a:pt x="475" y="1948"/>
                  </a:lnTo>
                  <a:cubicBezTo>
                    <a:pt x="221" y="1948"/>
                    <a:pt x="1" y="2168"/>
                    <a:pt x="1" y="2439"/>
                  </a:cubicBezTo>
                  <a:cubicBezTo>
                    <a:pt x="1" y="2727"/>
                    <a:pt x="221" y="2947"/>
                    <a:pt x="475" y="2947"/>
                  </a:cubicBezTo>
                  <a:lnTo>
                    <a:pt x="7604" y="2947"/>
                  </a:lnTo>
                  <a:lnTo>
                    <a:pt x="7604" y="3014"/>
                  </a:lnTo>
                  <a:cubicBezTo>
                    <a:pt x="7604" y="4064"/>
                    <a:pt x="8433" y="4894"/>
                    <a:pt x="9466" y="4894"/>
                  </a:cubicBezTo>
                  <a:cubicBezTo>
                    <a:pt x="10482" y="4894"/>
                    <a:pt x="11311" y="4064"/>
                    <a:pt x="11311" y="3014"/>
                  </a:cubicBezTo>
                  <a:lnTo>
                    <a:pt x="11311" y="2947"/>
                  </a:lnTo>
                  <a:lnTo>
                    <a:pt x="15968" y="2947"/>
                  </a:lnTo>
                  <a:cubicBezTo>
                    <a:pt x="16239" y="2947"/>
                    <a:pt x="16443" y="2727"/>
                    <a:pt x="16443" y="2439"/>
                  </a:cubicBezTo>
                  <a:cubicBezTo>
                    <a:pt x="16443" y="2168"/>
                    <a:pt x="16239" y="1948"/>
                    <a:pt x="15968" y="1948"/>
                  </a:cubicBezTo>
                  <a:lnTo>
                    <a:pt x="11311" y="1948"/>
                  </a:lnTo>
                  <a:lnTo>
                    <a:pt x="11311" y="1863"/>
                  </a:lnTo>
                  <a:cubicBezTo>
                    <a:pt x="11311" y="831"/>
                    <a:pt x="10482" y="0"/>
                    <a:pt x="94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" name="Google Shape;73;p16"/>
            <p:cNvSpPr/>
            <p:nvPr/>
          </p:nvSpPr>
          <p:spPr>
            <a:xfrm>
              <a:off x="868536" y="2358200"/>
              <a:ext cx="411075" cy="122350"/>
            </a:xfrm>
            <a:custGeom>
              <a:avLst/>
              <a:gdLst/>
              <a:ahLst/>
              <a:cxnLst/>
              <a:rect l="l" t="t" r="r" b="b"/>
              <a:pathLst>
                <a:path w="16443" h="4894" extrusionOk="0">
                  <a:moveTo>
                    <a:pt x="10889" y="999"/>
                  </a:moveTo>
                  <a:cubicBezTo>
                    <a:pt x="11363" y="999"/>
                    <a:pt x="11769" y="1371"/>
                    <a:pt x="11769" y="1879"/>
                  </a:cubicBezTo>
                  <a:lnTo>
                    <a:pt x="11769" y="3048"/>
                  </a:lnTo>
                  <a:cubicBezTo>
                    <a:pt x="11769" y="3539"/>
                    <a:pt x="11363" y="3945"/>
                    <a:pt x="10889" y="3945"/>
                  </a:cubicBezTo>
                  <a:cubicBezTo>
                    <a:pt x="10381" y="3945"/>
                    <a:pt x="9974" y="3539"/>
                    <a:pt x="9974" y="3048"/>
                  </a:cubicBezTo>
                  <a:lnTo>
                    <a:pt x="9974" y="1879"/>
                  </a:lnTo>
                  <a:cubicBezTo>
                    <a:pt x="9974" y="1371"/>
                    <a:pt x="10381" y="999"/>
                    <a:pt x="10889" y="999"/>
                  </a:cubicBezTo>
                  <a:close/>
                  <a:moveTo>
                    <a:pt x="10889" y="1"/>
                  </a:moveTo>
                  <a:cubicBezTo>
                    <a:pt x="9839" y="1"/>
                    <a:pt x="9009" y="830"/>
                    <a:pt x="9009" y="1879"/>
                  </a:cubicBezTo>
                  <a:lnTo>
                    <a:pt x="9009" y="1965"/>
                  </a:lnTo>
                  <a:lnTo>
                    <a:pt x="475" y="1965"/>
                  </a:lnTo>
                  <a:cubicBezTo>
                    <a:pt x="221" y="1965"/>
                    <a:pt x="1" y="2202"/>
                    <a:pt x="1" y="2473"/>
                  </a:cubicBezTo>
                  <a:cubicBezTo>
                    <a:pt x="1" y="2744"/>
                    <a:pt x="221" y="2947"/>
                    <a:pt x="475" y="2947"/>
                  </a:cubicBezTo>
                  <a:lnTo>
                    <a:pt x="9009" y="2947"/>
                  </a:lnTo>
                  <a:lnTo>
                    <a:pt x="9009" y="3048"/>
                  </a:lnTo>
                  <a:cubicBezTo>
                    <a:pt x="9009" y="4081"/>
                    <a:pt x="9839" y="4893"/>
                    <a:pt x="10889" y="4893"/>
                  </a:cubicBezTo>
                  <a:cubicBezTo>
                    <a:pt x="11905" y="4893"/>
                    <a:pt x="12734" y="4081"/>
                    <a:pt x="12734" y="3048"/>
                  </a:cubicBezTo>
                  <a:lnTo>
                    <a:pt x="12734" y="2947"/>
                  </a:lnTo>
                  <a:lnTo>
                    <a:pt x="15968" y="2947"/>
                  </a:lnTo>
                  <a:cubicBezTo>
                    <a:pt x="16239" y="2947"/>
                    <a:pt x="16443" y="2744"/>
                    <a:pt x="16443" y="2473"/>
                  </a:cubicBezTo>
                  <a:cubicBezTo>
                    <a:pt x="16443" y="2202"/>
                    <a:pt x="16239" y="1965"/>
                    <a:pt x="15968" y="1965"/>
                  </a:cubicBezTo>
                  <a:lnTo>
                    <a:pt x="12734" y="1965"/>
                  </a:lnTo>
                  <a:lnTo>
                    <a:pt x="12734" y="1879"/>
                  </a:lnTo>
                  <a:cubicBezTo>
                    <a:pt x="12734" y="830"/>
                    <a:pt x="11905" y="1"/>
                    <a:pt x="108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" name="Google Shape;74;p16"/>
            <p:cNvSpPr txBox="1"/>
            <p:nvPr/>
          </p:nvSpPr>
          <p:spPr>
            <a:xfrm>
              <a:off x="457175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PDP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" name="Google Shape;75;p16"/>
            <p:cNvSpPr txBox="1"/>
            <p:nvPr/>
          </p:nvSpPr>
          <p:spPr>
            <a:xfrm>
              <a:off x="457175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Dosen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Pemula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berpendidikan maksimum S-2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3 orang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Hanya diperkenankan 1 proposal di tahun yang sama</a:t>
            </a:r>
          </a:p>
          <a:p>
            <a:pPr lvl="0" algn="just"/>
            <a:endParaRPr lang="id-ID" sz="1000" dirty="0" smtClean="0">
              <a:latin typeface="Roboto" panose="020B0604020202020204" charset="0"/>
              <a:ea typeface="Roboto" panose="020B0604020202020204" charset="0"/>
            </a:endParaRPr>
          </a:p>
          <a:p>
            <a:pPr lvl="0" algn="just"/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Artikel ilmiah di Jurnal Nasional Terakreditasi SINTA 1-6,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Artikel di jurnal internasional,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Artikel di prosiding seminar internasional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Sertifikat kekayaan intelektual (Hak Cipta)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Naskah Book Chapter</a:t>
            </a: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20" name="Google Shape;250;p19"/>
          <p:cNvSpPr txBox="1"/>
          <p:nvPr/>
        </p:nvSpPr>
        <p:spPr>
          <a:xfrm>
            <a:off x="1857210" y="2878328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Rp7.5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1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783;p33"/>
          <p:cNvSpPr/>
          <p:nvPr/>
        </p:nvSpPr>
        <p:spPr>
          <a:xfrm>
            <a:off x="287909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  1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5" name="Google Shape;783;p33"/>
          <p:cNvSpPr/>
          <p:nvPr/>
        </p:nvSpPr>
        <p:spPr>
          <a:xfrm>
            <a:off x="856594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2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6" name="Google Shape;783;p33"/>
          <p:cNvSpPr/>
          <p:nvPr/>
        </p:nvSpPr>
        <p:spPr>
          <a:xfrm>
            <a:off x="142527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3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7" name="Google Shape;783;p33"/>
          <p:cNvSpPr/>
          <p:nvPr/>
        </p:nvSpPr>
        <p:spPr>
          <a:xfrm>
            <a:off x="1993964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783;p33"/>
          <p:cNvSpPr/>
          <p:nvPr/>
        </p:nvSpPr>
        <p:spPr>
          <a:xfrm>
            <a:off x="256264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783;p33"/>
          <p:cNvSpPr/>
          <p:nvPr/>
        </p:nvSpPr>
        <p:spPr>
          <a:xfrm>
            <a:off x="3119782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83;p33"/>
          <p:cNvSpPr/>
          <p:nvPr/>
        </p:nvSpPr>
        <p:spPr>
          <a:xfrm>
            <a:off x="3693143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83;p33"/>
          <p:cNvSpPr/>
          <p:nvPr/>
        </p:nvSpPr>
        <p:spPr>
          <a:xfrm>
            <a:off x="4272248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83;p33"/>
          <p:cNvSpPr/>
          <p:nvPr/>
        </p:nvSpPr>
        <p:spPr>
          <a:xfrm>
            <a:off x="4817320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250;p19"/>
          <p:cNvSpPr txBox="1"/>
          <p:nvPr/>
        </p:nvSpPr>
        <p:spPr>
          <a:xfrm>
            <a:off x="218137" y="4148079"/>
            <a:ext cx="2992653" cy="33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b="1" dirty="0" smtClean="0">
                <a:latin typeface="Roboto" panose="020B0604020202020204" charset="0"/>
                <a:ea typeface="Roboto" panose="020B0604020202020204" charset="0"/>
              </a:rPr>
              <a:t>Tingkat Kesiapan Teknologi (TKT)</a:t>
            </a:r>
            <a:endParaRPr lang="en-US" b="1" dirty="0"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07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778" y="411475"/>
            <a:ext cx="6842021" cy="606300"/>
          </a:xfrm>
        </p:spPr>
        <p:txBody>
          <a:bodyPr/>
          <a:lstStyle/>
          <a:p>
            <a:pPr algn="l"/>
            <a:r>
              <a:rPr lang="id-ID" dirty="0" smtClean="0"/>
              <a:t>Penelitian Dasar (PD)</a:t>
            </a:r>
            <a:endParaRPr lang="id-ID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berpendidikan S-2 Lektor atau S-3 Asisten Ahli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3 orang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Ketua memiliki rekam jejak publikasi yang relevan</a:t>
            </a:r>
          </a:p>
          <a:p>
            <a:pPr lvl="0" algn="just"/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di jurnal internasional terindeks bereputasi,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buku hasil penelitian,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Dua artikel prosiding terindeks bereputasi,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Dua book chapter penerbit bereputasi ber-ISBN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Sertifikat kekayaan intelektual (Hak Cipta)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Keynote Speaker temu ilmiah Nasional</a:t>
            </a: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20" name="Google Shape;250;p19"/>
          <p:cNvSpPr txBox="1"/>
          <p:nvPr/>
        </p:nvSpPr>
        <p:spPr>
          <a:xfrm>
            <a:off x="1857210" y="2878328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Rp15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1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783;p33"/>
          <p:cNvSpPr/>
          <p:nvPr/>
        </p:nvSpPr>
        <p:spPr>
          <a:xfrm>
            <a:off x="287909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  1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5" name="Google Shape;783;p33"/>
          <p:cNvSpPr/>
          <p:nvPr/>
        </p:nvSpPr>
        <p:spPr>
          <a:xfrm>
            <a:off x="856594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2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6" name="Google Shape;783;p33"/>
          <p:cNvSpPr/>
          <p:nvPr/>
        </p:nvSpPr>
        <p:spPr>
          <a:xfrm>
            <a:off x="142527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3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7" name="Google Shape;783;p33"/>
          <p:cNvSpPr/>
          <p:nvPr/>
        </p:nvSpPr>
        <p:spPr>
          <a:xfrm>
            <a:off x="1993964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783;p33"/>
          <p:cNvSpPr/>
          <p:nvPr/>
        </p:nvSpPr>
        <p:spPr>
          <a:xfrm>
            <a:off x="256264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783;p33"/>
          <p:cNvSpPr/>
          <p:nvPr/>
        </p:nvSpPr>
        <p:spPr>
          <a:xfrm>
            <a:off x="3119782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83;p33"/>
          <p:cNvSpPr/>
          <p:nvPr/>
        </p:nvSpPr>
        <p:spPr>
          <a:xfrm>
            <a:off x="3693143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83;p33"/>
          <p:cNvSpPr/>
          <p:nvPr/>
        </p:nvSpPr>
        <p:spPr>
          <a:xfrm>
            <a:off x="4272248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83;p33"/>
          <p:cNvSpPr/>
          <p:nvPr/>
        </p:nvSpPr>
        <p:spPr>
          <a:xfrm>
            <a:off x="4817320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250;p19"/>
          <p:cNvSpPr txBox="1"/>
          <p:nvPr/>
        </p:nvSpPr>
        <p:spPr>
          <a:xfrm>
            <a:off x="218137" y="4148079"/>
            <a:ext cx="2992653" cy="33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b="1" dirty="0" smtClean="0">
                <a:latin typeface="Roboto" panose="020B0604020202020204" charset="0"/>
                <a:ea typeface="Roboto" panose="020B0604020202020204" charset="0"/>
              </a:rPr>
              <a:t>Tingkat Kesiapan Teknologi (TKT)</a:t>
            </a:r>
            <a:endParaRPr lang="en-US" b="1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40" name="Google Shape;76;p16"/>
          <p:cNvGrpSpPr/>
          <p:nvPr/>
        </p:nvGrpSpPr>
        <p:grpSpPr>
          <a:xfrm>
            <a:off x="423259" y="435771"/>
            <a:ext cx="1258237" cy="2285279"/>
            <a:chOff x="1857732" y="1733825"/>
            <a:chExt cx="1258297" cy="2249923"/>
          </a:xfrm>
        </p:grpSpPr>
        <p:sp>
          <p:nvSpPr>
            <p:cNvPr id="41" name="Google Shape;77;p16"/>
            <p:cNvSpPr/>
            <p:nvPr/>
          </p:nvSpPr>
          <p:spPr>
            <a:xfrm>
              <a:off x="1860944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78;p16"/>
            <p:cNvSpPr/>
            <p:nvPr/>
          </p:nvSpPr>
          <p:spPr>
            <a:xfrm>
              <a:off x="2048025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2" y="0"/>
                  </a:moveTo>
                  <a:cubicBezTo>
                    <a:pt x="7823" y="0"/>
                    <a:pt x="0" y="7839"/>
                    <a:pt x="0" y="17490"/>
                  </a:cubicBezTo>
                  <a:cubicBezTo>
                    <a:pt x="0" y="27159"/>
                    <a:pt x="7823" y="34982"/>
                    <a:pt x="17492" y="34982"/>
                  </a:cubicBezTo>
                  <a:cubicBezTo>
                    <a:pt x="27160" y="34982"/>
                    <a:pt x="34982" y="27159"/>
                    <a:pt x="34982" y="17490"/>
                  </a:cubicBezTo>
                  <a:cubicBezTo>
                    <a:pt x="34982" y="7839"/>
                    <a:pt x="27160" y="0"/>
                    <a:pt x="174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3" name="Google Shape;79;p16"/>
            <p:cNvSpPr/>
            <p:nvPr/>
          </p:nvSpPr>
          <p:spPr>
            <a:xfrm>
              <a:off x="2463300" y="2396300"/>
              <a:ext cx="46150" cy="46150"/>
            </a:xfrm>
            <a:custGeom>
              <a:avLst/>
              <a:gdLst/>
              <a:ahLst/>
              <a:cxnLst/>
              <a:rect l="l" t="t" r="r" b="b"/>
              <a:pathLst>
                <a:path w="1846" h="1846" extrusionOk="0">
                  <a:moveTo>
                    <a:pt x="949" y="1"/>
                  </a:moveTo>
                  <a:cubicBezTo>
                    <a:pt x="407" y="1"/>
                    <a:pt x="0" y="441"/>
                    <a:pt x="0" y="949"/>
                  </a:cubicBezTo>
                  <a:cubicBezTo>
                    <a:pt x="0" y="1457"/>
                    <a:pt x="407" y="1845"/>
                    <a:pt x="949" y="1845"/>
                  </a:cubicBezTo>
                  <a:cubicBezTo>
                    <a:pt x="1457" y="1845"/>
                    <a:pt x="1845" y="1457"/>
                    <a:pt x="1845" y="949"/>
                  </a:cubicBezTo>
                  <a:cubicBezTo>
                    <a:pt x="1845" y="441"/>
                    <a:pt x="1457" y="1"/>
                    <a:pt x="9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0;p16"/>
            <p:cNvSpPr/>
            <p:nvPr/>
          </p:nvSpPr>
          <p:spPr>
            <a:xfrm>
              <a:off x="2451366" y="2153994"/>
              <a:ext cx="58850" cy="182450"/>
            </a:xfrm>
            <a:custGeom>
              <a:avLst/>
              <a:gdLst/>
              <a:ahLst/>
              <a:cxnLst/>
              <a:rect l="l" t="t" r="r" b="b"/>
              <a:pathLst>
                <a:path w="2354" h="7298" extrusionOk="0">
                  <a:moveTo>
                    <a:pt x="1186" y="0"/>
                  </a:moveTo>
                  <a:cubicBezTo>
                    <a:pt x="508" y="0"/>
                    <a:pt x="0" y="559"/>
                    <a:pt x="34" y="1202"/>
                  </a:cubicBezTo>
                  <a:lnTo>
                    <a:pt x="271" y="6435"/>
                  </a:lnTo>
                  <a:cubicBezTo>
                    <a:pt x="287" y="6925"/>
                    <a:pt x="678" y="7298"/>
                    <a:pt x="1152" y="7298"/>
                  </a:cubicBezTo>
                  <a:lnTo>
                    <a:pt x="1186" y="7298"/>
                  </a:lnTo>
                  <a:cubicBezTo>
                    <a:pt x="1660" y="7298"/>
                    <a:pt x="2032" y="6925"/>
                    <a:pt x="2066" y="6435"/>
                  </a:cubicBezTo>
                  <a:cubicBezTo>
                    <a:pt x="2134" y="5130"/>
                    <a:pt x="2252" y="2676"/>
                    <a:pt x="2303" y="1202"/>
                  </a:cubicBezTo>
                  <a:cubicBezTo>
                    <a:pt x="2353" y="525"/>
                    <a:pt x="1811" y="0"/>
                    <a:pt x="1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45" name="Google Shape;81;p16"/>
            <p:cNvSpPr/>
            <p:nvPr/>
          </p:nvSpPr>
          <p:spPr>
            <a:xfrm>
              <a:off x="2211316" y="2026994"/>
              <a:ext cx="538475" cy="459300"/>
            </a:xfrm>
            <a:custGeom>
              <a:avLst/>
              <a:gdLst/>
              <a:ahLst/>
              <a:cxnLst/>
              <a:rect l="l" t="t" r="r" b="b"/>
              <a:pathLst>
                <a:path w="21539" h="18372" extrusionOk="0">
                  <a:moveTo>
                    <a:pt x="10788" y="949"/>
                  </a:moveTo>
                  <a:cubicBezTo>
                    <a:pt x="11346" y="949"/>
                    <a:pt x="11871" y="1254"/>
                    <a:pt x="12176" y="1762"/>
                  </a:cubicBezTo>
                  <a:lnTo>
                    <a:pt x="20202" y="14917"/>
                  </a:lnTo>
                  <a:cubicBezTo>
                    <a:pt x="20489" y="15425"/>
                    <a:pt x="20523" y="16035"/>
                    <a:pt x="20218" y="16577"/>
                  </a:cubicBezTo>
                  <a:cubicBezTo>
                    <a:pt x="19931" y="17085"/>
                    <a:pt x="19389" y="17407"/>
                    <a:pt x="18780" y="17407"/>
                  </a:cubicBezTo>
                  <a:lnTo>
                    <a:pt x="2762" y="17407"/>
                  </a:lnTo>
                  <a:cubicBezTo>
                    <a:pt x="2134" y="17407"/>
                    <a:pt x="1610" y="17085"/>
                    <a:pt x="1305" y="16577"/>
                  </a:cubicBezTo>
                  <a:cubicBezTo>
                    <a:pt x="1017" y="16035"/>
                    <a:pt x="1051" y="15425"/>
                    <a:pt x="1339" y="14917"/>
                  </a:cubicBezTo>
                  <a:lnTo>
                    <a:pt x="9365" y="1762"/>
                  </a:lnTo>
                  <a:cubicBezTo>
                    <a:pt x="9652" y="1254"/>
                    <a:pt x="10194" y="949"/>
                    <a:pt x="10788" y="949"/>
                  </a:cubicBezTo>
                  <a:close/>
                  <a:moveTo>
                    <a:pt x="10788" y="1"/>
                  </a:moveTo>
                  <a:cubicBezTo>
                    <a:pt x="9839" y="1"/>
                    <a:pt x="9009" y="441"/>
                    <a:pt x="8535" y="1254"/>
                  </a:cubicBezTo>
                  <a:lnTo>
                    <a:pt x="509" y="14409"/>
                  </a:lnTo>
                  <a:cubicBezTo>
                    <a:pt x="35" y="15206"/>
                    <a:pt x="1" y="16204"/>
                    <a:pt x="475" y="17035"/>
                  </a:cubicBezTo>
                  <a:cubicBezTo>
                    <a:pt x="933" y="17881"/>
                    <a:pt x="1796" y="18372"/>
                    <a:pt x="2762" y="18372"/>
                  </a:cubicBezTo>
                  <a:lnTo>
                    <a:pt x="18780" y="18372"/>
                  </a:lnTo>
                  <a:cubicBezTo>
                    <a:pt x="19744" y="18372"/>
                    <a:pt x="20591" y="17881"/>
                    <a:pt x="21049" y="17035"/>
                  </a:cubicBezTo>
                  <a:cubicBezTo>
                    <a:pt x="21539" y="16204"/>
                    <a:pt x="21505" y="15206"/>
                    <a:pt x="21031" y="14409"/>
                  </a:cubicBezTo>
                  <a:lnTo>
                    <a:pt x="13005" y="1254"/>
                  </a:lnTo>
                  <a:cubicBezTo>
                    <a:pt x="12515" y="441"/>
                    <a:pt x="11684" y="1"/>
                    <a:pt x="107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46" name="Google Shape;82;p16"/>
            <p:cNvSpPr txBox="1"/>
            <p:nvPr/>
          </p:nvSpPr>
          <p:spPr>
            <a:xfrm>
              <a:off x="1857732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7" name="Google Shape;83;p16"/>
            <p:cNvSpPr txBox="1"/>
            <p:nvPr/>
          </p:nvSpPr>
          <p:spPr>
            <a:xfrm>
              <a:off x="1857732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Dasar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9890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802" y="411475"/>
            <a:ext cx="6796998" cy="606300"/>
          </a:xfrm>
        </p:spPr>
        <p:txBody>
          <a:bodyPr/>
          <a:lstStyle/>
          <a:p>
            <a:pPr algn="l"/>
            <a:r>
              <a:rPr lang="id-ID" dirty="0" smtClean="0"/>
              <a:t>Penelitian Terapan (PT)</a:t>
            </a:r>
            <a:endParaRPr lang="id-ID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berpendidikan S-2 Lektor atau S-3 Asisten Ahli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3 orang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Biodata pengusul mencerminkan rekam jejak yang relevan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Hanya boleh mengusulkan satu usulan di tahun yang sama</a:t>
            </a: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Produk kekayaan intelektual Paten, Paten sederhana, atau desain industri,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Naskah kebijakan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Jurnal internasional terindeks bereputasi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Prosiding internasional terindeks bereputasi hasil seminar internasional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898285" y="3177173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Rp20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1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783;p33"/>
          <p:cNvSpPr/>
          <p:nvPr/>
        </p:nvSpPr>
        <p:spPr>
          <a:xfrm>
            <a:off x="287909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  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5" name="Google Shape;783;p33"/>
          <p:cNvSpPr/>
          <p:nvPr/>
        </p:nvSpPr>
        <p:spPr>
          <a:xfrm>
            <a:off x="856594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6" name="Google Shape;783;p33"/>
          <p:cNvSpPr/>
          <p:nvPr/>
        </p:nvSpPr>
        <p:spPr>
          <a:xfrm>
            <a:off x="142527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7" name="Google Shape;783;p33"/>
          <p:cNvSpPr/>
          <p:nvPr/>
        </p:nvSpPr>
        <p:spPr>
          <a:xfrm>
            <a:off x="1993964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4</a:t>
            </a:r>
            <a:endParaRPr b="1" dirty="0"/>
          </a:p>
        </p:txBody>
      </p:sp>
      <p:sp>
        <p:nvSpPr>
          <p:cNvPr id="68" name="Google Shape;783;p33"/>
          <p:cNvSpPr/>
          <p:nvPr/>
        </p:nvSpPr>
        <p:spPr>
          <a:xfrm>
            <a:off x="256264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5</a:t>
            </a:r>
            <a:endParaRPr b="1" dirty="0"/>
          </a:p>
        </p:txBody>
      </p:sp>
      <p:sp>
        <p:nvSpPr>
          <p:cNvPr id="69" name="Google Shape;783;p33"/>
          <p:cNvSpPr/>
          <p:nvPr/>
        </p:nvSpPr>
        <p:spPr>
          <a:xfrm>
            <a:off x="3119782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6</a:t>
            </a:r>
            <a:endParaRPr b="1" dirty="0"/>
          </a:p>
        </p:txBody>
      </p:sp>
      <p:sp>
        <p:nvSpPr>
          <p:cNvPr id="70" name="Google Shape;783;p33"/>
          <p:cNvSpPr/>
          <p:nvPr/>
        </p:nvSpPr>
        <p:spPr>
          <a:xfrm>
            <a:off x="3693143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83;p33"/>
          <p:cNvSpPr/>
          <p:nvPr/>
        </p:nvSpPr>
        <p:spPr>
          <a:xfrm>
            <a:off x="4272248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83;p33"/>
          <p:cNvSpPr/>
          <p:nvPr/>
        </p:nvSpPr>
        <p:spPr>
          <a:xfrm>
            <a:off x="4817320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250;p19"/>
          <p:cNvSpPr txBox="1"/>
          <p:nvPr/>
        </p:nvSpPr>
        <p:spPr>
          <a:xfrm>
            <a:off x="218137" y="4148079"/>
            <a:ext cx="2992653" cy="33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b="1" dirty="0" smtClean="0">
                <a:latin typeface="Roboto" panose="020B0604020202020204" charset="0"/>
                <a:ea typeface="Roboto" panose="020B0604020202020204" charset="0"/>
              </a:rPr>
              <a:t>Tingkat Kesiapan Teknologi (TKT)</a:t>
            </a:r>
            <a:endParaRPr lang="en-US" b="1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48" name="Google Shape;84;p16"/>
          <p:cNvGrpSpPr/>
          <p:nvPr/>
        </p:nvGrpSpPr>
        <p:grpSpPr>
          <a:xfrm>
            <a:off x="387238" y="486578"/>
            <a:ext cx="1262011" cy="2292827"/>
            <a:chOff x="3251881" y="1733825"/>
            <a:chExt cx="1262071" cy="2249923"/>
          </a:xfrm>
        </p:grpSpPr>
        <p:sp>
          <p:nvSpPr>
            <p:cNvPr id="49" name="Google Shape;85;p16"/>
            <p:cNvSpPr/>
            <p:nvPr/>
          </p:nvSpPr>
          <p:spPr>
            <a:xfrm>
              <a:off x="3258405" y="1733825"/>
              <a:ext cx="1255546" cy="2249923"/>
            </a:xfrm>
            <a:custGeom>
              <a:avLst/>
              <a:gdLst/>
              <a:ahLst/>
              <a:cxnLst/>
              <a:rect l="l" t="t" r="r" b="b"/>
              <a:pathLst>
                <a:path w="43584" h="102339" extrusionOk="0">
                  <a:moveTo>
                    <a:pt x="1134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84" y="102338"/>
                  </a:lnTo>
                  <a:lnTo>
                    <a:pt x="43584" y="1151"/>
                  </a:lnTo>
                  <a:cubicBezTo>
                    <a:pt x="43584" y="508"/>
                    <a:pt x="43076" y="0"/>
                    <a:pt x="42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86;p16"/>
            <p:cNvGrpSpPr/>
            <p:nvPr/>
          </p:nvGrpSpPr>
          <p:grpSpPr>
            <a:xfrm>
              <a:off x="3443738" y="1849400"/>
              <a:ext cx="874575" cy="874575"/>
              <a:chOff x="3535313" y="1849400"/>
              <a:chExt cx="874575" cy="874575"/>
            </a:xfrm>
          </p:grpSpPr>
          <p:sp>
            <p:nvSpPr>
              <p:cNvPr id="53" name="Google Shape;87;p16"/>
              <p:cNvSpPr/>
              <p:nvPr/>
            </p:nvSpPr>
            <p:spPr>
              <a:xfrm>
                <a:off x="3535313" y="1849400"/>
                <a:ext cx="87457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4983" h="34983" extrusionOk="0">
                    <a:moveTo>
                      <a:pt x="17491" y="0"/>
                    </a:moveTo>
                    <a:cubicBezTo>
                      <a:pt x="7840" y="0"/>
                      <a:pt x="1" y="7839"/>
                      <a:pt x="1" y="17490"/>
                    </a:cubicBezTo>
                    <a:cubicBezTo>
                      <a:pt x="1" y="27159"/>
                      <a:pt x="7840" y="34982"/>
                      <a:pt x="17491" y="34982"/>
                    </a:cubicBezTo>
                    <a:cubicBezTo>
                      <a:pt x="27142" y="34982"/>
                      <a:pt x="34983" y="27159"/>
                      <a:pt x="34983" y="17490"/>
                    </a:cubicBezTo>
                    <a:cubicBezTo>
                      <a:pt x="34983" y="7839"/>
                      <a:pt x="27142" y="0"/>
                      <a:pt x="174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Google Shape;88;p16"/>
              <p:cNvSpPr/>
              <p:nvPr/>
            </p:nvSpPr>
            <p:spPr>
              <a:xfrm>
                <a:off x="3775879" y="2014475"/>
                <a:ext cx="371300" cy="545250"/>
              </a:xfrm>
              <a:custGeom>
                <a:avLst/>
                <a:gdLst/>
                <a:ahLst/>
                <a:cxnLst/>
                <a:rect l="l" t="t" r="r" b="b"/>
                <a:pathLst>
                  <a:path w="14852" h="21810" extrusionOk="0">
                    <a:moveTo>
                      <a:pt x="10551" y="6113"/>
                    </a:moveTo>
                    <a:lnTo>
                      <a:pt x="10551" y="7738"/>
                    </a:lnTo>
                    <a:lnTo>
                      <a:pt x="4302" y="7738"/>
                    </a:lnTo>
                    <a:lnTo>
                      <a:pt x="4302" y="6113"/>
                    </a:lnTo>
                    <a:close/>
                    <a:moveTo>
                      <a:pt x="10551" y="8720"/>
                    </a:moveTo>
                    <a:cubicBezTo>
                      <a:pt x="12599" y="9855"/>
                      <a:pt x="13886" y="12023"/>
                      <a:pt x="13886" y="14375"/>
                    </a:cubicBezTo>
                    <a:cubicBezTo>
                      <a:pt x="13886" y="17949"/>
                      <a:pt x="10991" y="20844"/>
                      <a:pt x="7435" y="20844"/>
                    </a:cubicBezTo>
                    <a:cubicBezTo>
                      <a:pt x="3862" y="20844"/>
                      <a:pt x="967" y="17949"/>
                      <a:pt x="967" y="14375"/>
                    </a:cubicBezTo>
                    <a:cubicBezTo>
                      <a:pt x="967" y="12023"/>
                      <a:pt x="2254" y="9855"/>
                      <a:pt x="4336" y="8720"/>
                    </a:cubicBezTo>
                    <a:close/>
                    <a:moveTo>
                      <a:pt x="8959" y="1"/>
                    </a:moveTo>
                    <a:cubicBezTo>
                      <a:pt x="7790" y="1"/>
                      <a:pt x="6825" y="965"/>
                      <a:pt x="6825" y="2150"/>
                    </a:cubicBezTo>
                    <a:lnTo>
                      <a:pt x="6825" y="5148"/>
                    </a:lnTo>
                    <a:lnTo>
                      <a:pt x="3862" y="5148"/>
                    </a:lnTo>
                    <a:cubicBezTo>
                      <a:pt x="3557" y="5148"/>
                      <a:pt x="3354" y="5385"/>
                      <a:pt x="3354" y="5656"/>
                    </a:cubicBezTo>
                    <a:lnTo>
                      <a:pt x="3354" y="8196"/>
                    </a:lnTo>
                    <a:cubicBezTo>
                      <a:pt x="1254" y="9550"/>
                      <a:pt x="1" y="11853"/>
                      <a:pt x="1" y="14375"/>
                    </a:cubicBezTo>
                    <a:cubicBezTo>
                      <a:pt x="1" y="18491"/>
                      <a:pt x="3320" y="21809"/>
                      <a:pt x="7435" y="21809"/>
                    </a:cubicBezTo>
                    <a:cubicBezTo>
                      <a:pt x="11533" y="21809"/>
                      <a:pt x="14851" y="18491"/>
                      <a:pt x="14851" y="14375"/>
                    </a:cubicBezTo>
                    <a:cubicBezTo>
                      <a:pt x="14851" y="11853"/>
                      <a:pt x="13598" y="9550"/>
                      <a:pt x="11533" y="8196"/>
                    </a:cubicBezTo>
                    <a:lnTo>
                      <a:pt x="11533" y="5656"/>
                    </a:lnTo>
                    <a:cubicBezTo>
                      <a:pt x="11533" y="5385"/>
                      <a:pt x="11296" y="5148"/>
                      <a:pt x="11025" y="5148"/>
                    </a:cubicBezTo>
                    <a:lnTo>
                      <a:pt x="7807" y="5148"/>
                    </a:lnTo>
                    <a:lnTo>
                      <a:pt x="7807" y="2150"/>
                    </a:lnTo>
                    <a:cubicBezTo>
                      <a:pt x="7807" y="1507"/>
                      <a:pt x="8315" y="965"/>
                      <a:pt x="8959" y="965"/>
                    </a:cubicBezTo>
                    <a:cubicBezTo>
                      <a:pt x="9602" y="965"/>
                      <a:pt x="10110" y="1507"/>
                      <a:pt x="10110" y="2150"/>
                    </a:cubicBezTo>
                    <a:lnTo>
                      <a:pt x="10110" y="2236"/>
                    </a:lnTo>
                    <a:cubicBezTo>
                      <a:pt x="10110" y="3403"/>
                      <a:pt x="11075" y="4369"/>
                      <a:pt x="12260" y="4369"/>
                    </a:cubicBezTo>
                    <a:cubicBezTo>
                      <a:pt x="13429" y="4369"/>
                      <a:pt x="14393" y="3403"/>
                      <a:pt x="14393" y="2236"/>
                    </a:cubicBezTo>
                    <a:lnTo>
                      <a:pt x="14393" y="1405"/>
                    </a:lnTo>
                    <a:cubicBezTo>
                      <a:pt x="14393" y="1135"/>
                      <a:pt x="14174" y="915"/>
                      <a:pt x="13919" y="915"/>
                    </a:cubicBezTo>
                    <a:cubicBezTo>
                      <a:pt x="13648" y="915"/>
                      <a:pt x="13429" y="1135"/>
                      <a:pt x="13429" y="1405"/>
                    </a:cubicBezTo>
                    <a:lnTo>
                      <a:pt x="13429" y="2236"/>
                    </a:lnTo>
                    <a:cubicBezTo>
                      <a:pt x="13429" y="2879"/>
                      <a:pt x="12903" y="3403"/>
                      <a:pt x="12260" y="3403"/>
                    </a:cubicBezTo>
                    <a:cubicBezTo>
                      <a:pt x="11617" y="3403"/>
                      <a:pt x="11109" y="2879"/>
                      <a:pt x="11109" y="2236"/>
                    </a:cubicBezTo>
                    <a:lnTo>
                      <a:pt x="11109" y="2150"/>
                    </a:lnTo>
                    <a:cubicBezTo>
                      <a:pt x="11109" y="965"/>
                      <a:pt x="10144" y="1"/>
                      <a:pt x="89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51" name="Google Shape;89;p16"/>
            <p:cNvSpPr txBox="1"/>
            <p:nvPr/>
          </p:nvSpPr>
          <p:spPr>
            <a:xfrm>
              <a:off x="3251881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" name="Google Shape;90;p16"/>
            <p:cNvSpPr txBox="1"/>
            <p:nvPr/>
          </p:nvSpPr>
          <p:spPr>
            <a:xfrm>
              <a:off x="3251881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 Terapan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73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161" y="432075"/>
            <a:ext cx="6812793" cy="606300"/>
          </a:xfrm>
        </p:spPr>
        <p:txBody>
          <a:bodyPr/>
          <a:lstStyle/>
          <a:p>
            <a:pPr algn="l"/>
            <a:r>
              <a:rPr lang="id-ID" sz="2600" dirty="0" smtClean="0"/>
              <a:t>Penelitian Dasar Unggulan Perguruan Tinggi (PDUPT)</a:t>
            </a:r>
            <a:endParaRPr lang="id-ID" sz="2600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berpendidikan S-2 Lektor atau S-3 Asisten Ahli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3 orang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Ketua memiliki rekam jejak publikasi minimal dua artikel terindeks bereputasi atau pada jurnal terkakreditasi SINTA 1-3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Biodata pengusul mencerminkan rekam jejak yang relevan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di jurnal internasional terindeks bereputasi,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buku hasil penelitian,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Tiga artikel di prosiding terindeks bereputasi, atau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Tiga book chapter diterbitkan penerbit bereputasi ber-ISBN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Keynote speaker pada kegiatan seminar nasional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Produk kekayaan intelektual (Hak Cipta)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901640" y="343217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Rp30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1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783;p33"/>
          <p:cNvSpPr/>
          <p:nvPr/>
        </p:nvSpPr>
        <p:spPr>
          <a:xfrm>
            <a:off x="287909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  1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5" name="Google Shape;783;p33"/>
          <p:cNvSpPr/>
          <p:nvPr/>
        </p:nvSpPr>
        <p:spPr>
          <a:xfrm>
            <a:off x="856594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2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6" name="Google Shape;783;p33"/>
          <p:cNvSpPr/>
          <p:nvPr/>
        </p:nvSpPr>
        <p:spPr>
          <a:xfrm>
            <a:off x="142527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3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7" name="Google Shape;783;p33"/>
          <p:cNvSpPr/>
          <p:nvPr/>
        </p:nvSpPr>
        <p:spPr>
          <a:xfrm>
            <a:off x="1993964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8" name="Google Shape;783;p33"/>
          <p:cNvSpPr/>
          <p:nvPr/>
        </p:nvSpPr>
        <p:spPr>
          <a:xfrm>
            <a:off x="256264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69" name="Google Shape;783;p33"/>
          <p:cNvSpPr/>
          <p:nvPr/>
        </p:nvSpPr>
        <p:spPr>
          <a:xfrm>
            <a:off x="3119782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70" name="Google Shape;783;p33"/>
          <p:cNvSpPr/>
          <p:nvPr/>
        </p:nvSpPr>
        <p:spPr>
          <a:xfrm>
            <a:off x="3693143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83;p33"/>
          <p:cNvSpPr/>
          <p:nvPr/>
        </p:nvSpPr>
        <p:spPr>
          <a:xfrm>
            <a:off x="4272248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83;p33"/>
          <p:cNvSpPr/>
          <p:nvPr/>
        </p:nvSpPr>
        <p:spPr>
          <a:xfrm>
            <a:off x="4817320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250;p19"/>
          <p:cNvSpPr txBox="1"/>
          <p:nvPr/>
        </p:nvSpPr>
        <p:spPr>
          <a:xfrm>
            <a:off x="218137" y="4148079"/>
            <a:ext cx="2992653" cy="33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b="1" dirty="0" smtClean="0">
                <a:latin typeface="Roboto" panose="020B0604020202020204" charset="0"/>
                <a:ea typeface="Roboto" panose="020B0604020202020204" charset="0"/>
              </a:rPr>
              <a:t>Tingkat Kesiapan Teknologi (TKT)</a:t>
            </a:r>
            <a:endParaRPr lang="en-US" b="1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39" name="Google Shape;91;p16"/>
          <p:cNvGrpSpPr/>
          <p:nvPr/>
        </p:nvGrpSpPr>
        <p:grpSpPr>
          <a:xfrm>
            <a:off x="425650" y="554950"/>
            <a:ext cx="1255846" cy="2292826"/>
            <a:chOff x="4645251" y="1733825"/>
            <a:chExt cx="1255906" cy="2249923"/>
          </a:xfrm>
        </p:grpSpPr>
        <p:sp>
          <p:nvSpPr>
            <p:cNvPr id="40" name="Google Shape;92;p16"/>
            <p:cNvSpPr/>
            <p:nvPr/>
          </p:nvSpPr>
          <p:spPr>
            <a:xfrm>
              <a:off x="4646043" y="1733825"/>
              <a:ext cx="1255114" cy="2249923"/>
            </a:xfrm>
            <a:custGeom>
              <a:avLst/>
              <a:gdLst/>
              <a:ahLst/>
              <a:cxnLst/>
              <a:rect l="l" t="t" r="r" b="b"/>
              <a:pathLst>
                <a:path w="43569" h="102339" extrusionOk="0">
                  <a:moveTo>
                    <a:pt x="1136" y="0"/>
                  </a:moveTo>
                  <a:cubicBezTo>
                    <a:pt x="509" y="0"/>
                    <a:pt x="1" y="508"/>
                    <a:pt x="1" y="1151"/>
                  </a:cubicBezTo>
                  <a:lnTo>
                    <a:pt x="1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93;p16"/>
            <p:cNvGrpSpPr/>
            <p:nvPr/>
          </p:nvGrpSpPr>
          <p:grpSpPr>
            <a:xfrm>
              <a:off x="4838563" y="1849400"/>
              <a:ext cx="875425" cy="874575"/>
              <a:chOff x="4743438" y="1849400"/>
              <a:chExt cx="875425" cy="874575"/>
            </a:xfrm>
          </p:grpSpPr>
          <p:sp>
            <p:nvSpPr>
              <p:cNvPr id="44" name="Google Shape;94;p16"/>
              <p:cNvSpPr/>
              <p:nvPr/>
            </p:nvSpPr>
            <p:spPr>
              <a:xfrm>
                <a:off x="4743438" y="1849400"/>
                <a:ext cx="87542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4983" extrusionOk="0">
                    <a:moveTo>
                      <a:pt x="17525" y="0"/>
                    </a:moveTo>
                    <a:cubicBezTo>
                      <a:pt x="7839" y="0"/>
                      <a:pt x="0" y="7839"/>
                      <a:pt x="0" y="17490"/>
                    </a:cubicBezTo>
                    <a:cubicBezTo>
                      <a:pt x="0" y="27159"/>
                      <a:pt x="7839" y="34982"/>
                      <a:pt x="17525" y="34982"/>
                    </a:cubicBezTo>
                    <a:cubicBezTo>
                      <a:pt x="27176" y="34982"/>
                      <a:pt x="35016" y="27159"/>
                      <a:pt x="35016" y="17490"/>
                    </a:cubicBezTo>
                    <a:cubicBezTo>
                      <a:pt x="35016" y="7839"/>
                      <a:pt x="27176" y="0"/>
                      <a:pt x="175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5" name="Google Shape;95;p16"/>
              <p:cNvGrpSpPr/>
              <p:nvPr/>
            </p:nvGrpSpPr>
            <p:grpSpPr>
              <a:xfrm>
                <a:off x="4953696" y="2060284"/>
                <a:ext cx="471150" cy="466075"/>
                <a:chOff x="4941538" y="1898050"/>
                <a:chExt cx="471150" cy="466075"/>
              </a:xfrm>
            </p:grpSpPr>
            <p:sp>
              <p:nvSpPr>
                <p:cNvPr id="46" name="Google Shape;96;p16"/>
                <p:cNvSpPr/>
                <p:nvPr/>
              </p:nvSpPr>
              <p:spPr>
                <a:xfrm>
                  <a:off x="4941538" y="1898050"/>
                  <a:ext cx="471150" cy="46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46" h="18643" extrusionOk="0">
                      <a:moveTo>
                        <a:pt x="7061" y="982"/>
                      </a:moveTo>
                      <a:cubicBezTo>
                        <a:pt x="8652" y="982"/>
                        <a:pt x="10210" y="1592"/>
                        <a:pt x="11328" y="2743"/>
                      </a:cubicBezTo>
                      <a:cubicBezTo>
                        <a:pt x="12479" y="3895"/>
                        <a:pt x="13123" y="5419"/>
                        <a:pt x="13123" y="7060"/>
                      </a:cubicBezTo>
                      <a:cubicBezTo>
                        <a:pt x="13123" y="8076"/>
                        <a:pt x="12886" y="9042"/>
                        <a:pt x="12429" y="9889"/>
                      </a:cubicBezTo>
                      <a:cubicBezTo>
                        <a:pt x="12411" y="9923"/>
                        <a:pt x="12411" y="9923"/>
                        <a:pt x="12411" y="9939"/>
                      </a:cubicBezTo>
                      <a:cubicBezTo>
                        <a:pt x="12158" y="10397"/>
                        <a:pt x="11836" y="10803"/>
                        <a:pt x="11497" y="11176"/>
                      </a:cubicBezTo>
                      <a:lnTo>
                        <a:pt x="11497" y="11209"/>
                      </a:lnTo>
                      <a:cubicBezTo>
                        <a:pt x="11447" y="11260"/>
                        <a:pt x="11396" y="11311"/>
                        <a:pt x="11328" y="11361"/>
                      </a:cubicBezTo>
                      <a:cubicBezTo>
                        <a:pt x="11312" y="11413"/>
                        <a:pt x="11260" y="11447"/>
                        <a:pt x="11192" y="11497"/>
                      </a:cubicBezTo>
                      <a:lnTo>
                        <a:pt x="11176" y="11514"/>
                      </a:lnTo>
                      <a:cubicBezTo>
                        <a:pt x="10804" y="11869"/>
                        <a:pt x="10397" y="12158"/>
                        <a:pt x="9939" y="12411"/>
                      </a:cubicBezTo>
                      <a:cubicBezTo>
                        <a:pt x="9923" y="12411"/>
                        <a:pt x="9889" y="12429"/>
                        <a:pt x="9889" y="12429"/>
                      </a:cubicBezTo>
                      <a:cubicBezTo>
                        <a:pt x="9009" y="12885"/>
                        <a:pt x="8043" y="13122"/>
                        <a:pt x="7061" y="13122"/>
                      </a:cubicBezTo>
                      <a:cubicBezTo>
                        <a:pt x="5419" y="13122"/>
                        <a:pt x="3895" y="12513"/>
                        <a:pt x="2744" y="11361"/>
                      </a:cubicBezTo>
                      <a:cubicBezTo>
                        <a:pt x="1592" y="10210"/>
                        <a:pt x="949" y="8686"/>
                        <a:pt x="949" y="7060"/>
                      </a:cubicBezTo>
                      <a:cubicBezTo>
                        <a:pt x="949" y="5419"/>
                        <a:pt x="1592" y="3895"/>
                        <a:pt x="2744" y="2743"/>
                      </a:cubicBezTo>
                      <a:cubicBezTo>
                        <a:pt x="3895" y="1592"/>
                        <a:pt x="5419" y="982"/>
                        <a:pt x="7061" y="982"/>
                      </a:cubicBezTo>
                      <a:close/>
                      <a:moveTo>
                        <a:pt x="12919" y="10955"/>
                      </a:moveTo>
                      <a:lnTo>
                        <a:pt x="17238" y="15289"/>
                      </a:lnTo>
                      <a:cubicBezTo>
                        <a:pt x="17780" y="15831"/>
                        <a:pt x="17780" y="16712"/>
                        <a:pt x="17238" y="17254"/>
                      </a:cubicBezTo>
                      <a:cubicBezTo>
                        <a:pt x="16983" y="17508"/>
                        <a:pt x="16628" y="17678"/>
                        <a:pt x="16256" y="17678"/>
                      </a:cubicBezTo>
                      <a:cubicBezTo>
                        <a:pt x="15883" y="17678"/>
                        <a:pt x="15527" y="17508"/>
                        <a:pt x="15274" y="17254"/>
                      </a:cubicBezTo>
                      <a:lnTo>
                        <a:pt x="10955" y="12937"/>
                      </a:lnTo>
                      <a:cubicBezTo>
                        <a:pt x="11328" y="12666"/>
                        <a:pt x="11700" y="12377"/>
                        <a:pt x="12023" y="12038"/>
                      </a:cubicBezTo>
                      <a:cubicBezTo>
                        <a:pt x="12378" y="11717"/>
                        <a:pt x="12666" y="11327"/>
                        <a:pt x="12919" y="10955"/>
                      </a:cubicBezTo>
                      <a:close/>
                      <a:moveTo>
                        <a:pt x="7061" y="0"/>
                      </a:moveTo>
                      <a:cubicBezTo>
                        <a:pt x="5148" y="0"/>
                        <a:pt x="3387" y="745"/>
                        <a:pt x="2049" y="2048"/>
                      </a:cubicBezTo>
                      <a:cubicBezTo>
                        <a:pt x="712" y="3387"/>
                        <a:pt x="1" y="5182"/>
                        <a:pt x="1" y="7060"/>
                      </a:cubicBezTo>
                      <a:cubicBezTo>
                        <a:pt x="1" y="8923"/>
                        <a:pt x="712" y="10718"/>
                        <a:pt x="2049" y="12038"/>
                      </a:cubicBezTo>
                      <a:cubicBezTo>
                        <a:pt x="3387" y="13359"/>
                        <a:pt x="5148" y="14122"/>
                        <a:pt x="7061" y="14122"/>
                      </a:cubicBezTo>
                      <a:cubicBezTo>
                        <a:pt x="8128" y="14122"/>
                        <a:pt x="9144" y="13885"/>
                        <a:pt x="10075" y="13427"/>
                      </a:cubicBezTo>
                      <a:lnTo>
                        <a:pt x="14596" y="17948"/>
                      </a:lnTo>
                      <a:cubicBezTo>
                        <a:pt x="15019" y="18389"/>
                        <a:pt x="15646" y="18642"/>
                        <a:pt x="16256" y="18642"/>
                      </a:cubicBezTo>
                      <a:cubicBezTo>
                        <a:pt x="16899" y="18642"/>
                        <a:pt x="17491" y="18389"/>
                        <a:pt x="17949" y="17948"/>
                      </a:cubicBezTo>
                      <a:cubicBezTo>
                        <a:pt x="18846" y="17000"/>
                        <a:pt x="18846" y="15510"/>
                        <a:pt x="17949" y="14596"/>
                      </a:cubicBezTo>
                      <a:lnTo>
                        <a:pt x="13427" y="10074"/>
                      </a:lnTo>
                      <a:cubicBezTo>
                        <a:pt x="13868" y="9144"/>
                        <a:pt x="14088" y="8128"/>
                        <a:pt x="14088" y="7060"/>
                      </a:cubicBezTo>
                      <a:cubicBezTo>
                        <a:pt x="14088" y="5182"/>
                        <a:pt x="13360" y="3387"/>
                        <a:pt x="12023" y="2048"/>
                      </a:cubicBezTo>
                      <a:cubicBezTo>
                        <a:pt x="10684" y="745"/>
                        <a:pt x="8923" y="0"/>
                        <a:pt x="706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47" name="Google Shape;97;p16"/>
                <p:cNvSpPr/>
                <p:nvPr/>
              </p:nvSpPr>
              <p:spPr>
                <a:xfrm>
                  <a:off x="5006288" y="1972650"/>
                  <a:ext cx="223125" cy="203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25" h="8141" extrusionOk="0">
                      <a:moveTo>
                        <a:pt x="4471" y="961"/>
                      </a:moveTo>
                      <a:cubicBezTo>
                        <a:pt x="5233" y="961"/>
                        <a:pt x="6046" y="1266"/>
                        <a:pt x="6656" y="1875"/>
                      </a:cubicBezTo>
                      <a:cubicBezTo>
                        <a:pt x="7857" y="3078"/>
                        <a:pt x="7857" y="5058"/>
                        <a:pt x="6656" y="6261"/>
                      </a:cubicBezTo>
                      <a:cubicBezTo>
                        <a:pt x="6037" y="6862"/>
                        <a:pt x="5242" y="7162"/>
                        <a:pt x="4450" y="7162"/>
                      </a:cubicBezTo>
                      <a:cubicBezTo>
                        <a:pt x="3658" y="7162"/>
                        <a:pt x="2871" y="6862"/>
                        <a:pt x="2270" y="6261"/>
                      </a:cubicBezTo>
                      <a:cubicBezTo>
                        <a:pt x="1068" y="5058"/>
                        <a:pt x="1068" y="3078"/>
                        <a:pt x="2270" y="1875"/>
                      </a:cubicBezTo>
                      <a:cubicBezTo>
                        <a:pt x="2863" y="1266"/>
                        <a:pt x="3658" y="961"/>
                        <a:pt x="4471" y="961"/>
                      </a:cubicBezTo>
                      <a:close/>
                      <a:moveTo>
                        <a:pt x="4448" y="0"/>
                      </a:moveTo>
                      <a:cubicBezTo>
                        <a:pt x="3404" y="0"/>
                        <a:pt x="2363" y="394"/>
                        <a:pt x="1576" y="1182"/>
                      </a:cubicBezTo>
                      <a:cubicBezTo>
                        <a:pt x="1" y="2790"/>
                        <a:pt x="1" y="5363"/>
                        <a:pt x="1576" y="6955"/>
                      </a:cubicBezTo>
                      <a:cubicBezTo>
                        <a:pt x="2371" y="7734"/>
                        <a:pt x="3421" y="8140"/>
                        <a:pt x="4471" y="8140"/>
                      </a:cubicBezTo>
                      <a:cubicBezTo>
                        <a:pt x="5504" y="8140"/>
                        <a:pt x="6554" y="7734"/>
                        <a:pt x="7333" y="6955"/>
                      </a:cubicBezTo>
                      <a:cubicBezTo>
                        <a:pt x="8925" y="5363"/>
                        <a:pt x="8925" y="2790"/>
                        <a:pt x="7333" y="1182"/>
                      </a:cubicBezTo>
                      <a:cubicBezTo>
                        <a:pt x="6537" y="394"/>
                        <a:pt x="5492" y="0"/>
                        <a:pt x="444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</p:grpSp>
        </p:grpSp>
        <p:sp>
          <p:nvSpPr>
            <p:cNvPr id="42" name="Google Shape;98;p16"/>
            <p:cNvSpPr txBox="1"/>
            <p:nvPr/>
          </p:nvSpPr>
          <p:spPr>
            <a:xfrm>
              <a:off x="4645251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" name="Google Shape;99;p16"/>
            <p:cNvSpPr txBox="1"/>
            <p:nvPr/>
          </p:nvSpPr>
          <p:spPr>
            <a:xfrm>
              <a:off x="4645251" y="3114240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Dasar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129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94" y="425801"/>
            <a:ext cx="7173590" cy="606300"/>
          </a:xfrm>
        </p:spPr>
        <p:txBody>
          <a:bodyPr/>
          <a:lstStyle/>
          <a:p>
            <a:pPr algn="l"/>
            <a:r>
              <a:rPr lang="id-ID" sz="2600" dirty="0" smtClean="0"/>
              <a:t>Penelitian Terapan Unggulan Perguruan Tinggi (PTUPT)</a:t>
            </a:r>
            <a:endParaRPr lang="id-ID" sz="2600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berpendidikan S-2 Lektor atau S-3 Asisten Ahli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3 orang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Ketua memiliki rekam jejak publikasi minimal dua artikel terindeks bereputasi atau pada jurnal terkakreditasi SINTA 1-3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Biodata pengusul mencerminkan rekam jejak yang relevan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Produk teknologi yang langsung dapat dimanfaatkan oleh pemangku kepentingan,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Produk kekayaan intelektual paten, paten sederhana, atau desain industri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Naskah kebijakan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Jurnal internasional terindeks bereputasi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Prosiding internasional terindeks bereputasi hasil kegiatan seminar internasional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901640" y="343217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Rp30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1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783;p33"/>
          <p:cNvSpPr/>
          <p:nvPr/>
        </p:nvSpPr>
        <p:spPr>
          <a:xfrm>
            <a:off x="287909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b="1" dirty="0" smtClean="0">
                <a:latin typeface="Roboto" panose="020B0604020202020204" charset="0"/>
                <a:ea typeface="Roboto" panose="020B0604020202020204" charset="0"/>
              </a:rPr>
              <a:t>  </a:t>
            </a: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5" name="Google Shape;783;p33"/>
          <p:cNvSpPr/>
          <p:nvPr/>
        </p:nvSpPr>
        <p:spPr>
          <a:xfrm>
            <a:off x="856594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6" name="Google Shape;783;p33"/>
          <p:cNvSpPr/>
          <p:nvPr/>
        </p:nvSpPr>
        <p:spPr>
          <a:xfrm>
            <a:off x="142527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7" name="Google Shape;783;p33"/>
          <p:cNvSpPr/>
          <p:nvPr/>
        </p:nvSpPr>
        <p:spPr>
          <a:xfrm>
            <a:off x="2008953" y="4530646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4</a:t>
            </a:r>
            <a:endParaRPr b="1" dirty="0"/>
          </a:p>
        </p:txBody>
      </p:sp>
      <p:sp>
        <p:nvSpPr>
          <p:cNvPr id="68" name="Google Shape;783;p33"/>
          <p:cNvSpPr/>
          <p:nvPr/>
        </p:nvSpPr>
        <p:spPr>
          <a:xfrm>
            <a:off x="2562649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5</a:t>
            </a:r>
            <a:endParaRPr b="1" dirty="0"/>
          </a:p>
        </p:txBody>
      </p:sp>
      <p:sp>
        <p:nvSpPr>
          <p:cNvPr id="69" name="Google Shape;783;p33"/>
          <p:cNvSpPr/>
          <p:nvPr/>
        </p:nvSpPr>
        <p:spPr>
          <a:xfrm>
            <a:off x="3119782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b="1" dirty="0" smtClean="0"/>
              <a:t>6</a:t>
            </a:r>
            <a:endParaRPr b="1" dirty="0"/>
          </a:p>
        </p:txBody>
      </p:sp>
      <p:sp>
        <p:nvSpPr>
          <p:cNvPr id="70" name="Google Shape;783;p33"/>
          <p:cNvSpPr/>
          <p:nvPr/>
        </p:nvSpPr>
        <p:spPr>
          <a:xfrm>
            <a:off x="3693143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83;p33"/>
          <p:cNvSpPr/>
          <p:nvPr/>
        </p:nvSpPr>
        <p:spPr>
          <a:xfrm>
            <a:off x="4272248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83;p33"/>
          <p:cNvSpPr/>
          <p:nvPr/>
        </p:nvSpPr>
        <p:spPr>
          <a:xfrm>
            <a:off x="4817320" y="4541037"/>
            <a:ext cx="512435" cy="473482"/>
          </a:xfrm>
          <a:custGeom>
            <a:avLst/>
            <a:gdLst/>
            <a:ahLst/>
            <a:cxnLst/>
            <a:rect l="l" t="t" r="r" b="b"/>
            <a:pathLst>
              <a:path w="9701" h="8399" extrusionOk="0">
                <a:moveTo>
                  <a:pt x="1" y="1"/>
                </a:moveTo>
                <a:lnTo>
                  <a:pt x="1" y="8398"/>
                </a:lnTo>
                <a:lnTo>
                  <a:pt x="9700" y="8398"/>
                </a:lnTo>
                <a:lnTo>
                  <a:pt x="9700" y="1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250;p19"/>
          <p:cNvSpPr txBox="1"/>
          <p:nvPr/>
        </p:nvSpPr>
        <p:spPr>
          <a:xfrm>
            <a:off x="218137" y="4148079"/>
            <a:ext cx="2992653" cy="333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b="1" dirty="0" smtClean="0">
                <a:latin typeface="Roboto" panose="020B0604020202020204" charset="0"/>
                <a:ea typeface="Roboto" panose="020B0604020202020204" charset="0"/>
              </a:rPr>
              <a:t>Tingkat Kesiapan Teknologi (TKT)</a:t>
            </a:r>
            <a:endParaRPr lang="en-US" b="1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48" name="Google Shape;100;p16"/>
          <p:cNvGrpSpPr/>
          <p:nvPr/>
        </p:nvGrpSpPr>
        <p:grpSpPr>
          <a:xfrm>
            <a:off x="485154" y="554950"/>
            <a:ext cx="1316525" cy="2292826"/>
            <a:chOff x="6038635" y="1733825"/>
            <a:chExt cx="1316588" cy="2249923"/>
          </a:xfrm>
        </p:grpSpPr>
        <p:sp>
          <p:nvSpPr>
            <p:cNvPr id="49" name="Google Shape;101;p16"/>
            <p:cNvSpPr/>
            <p:nvPr/>
          </p:nvSpPr>
          <p:spPr>
            <a:xfrm>
              <a:off x="6038635" y="1733825"/>
              <a:ext cx="1255056" cy="2249923"/>
            </a:xfrm>
            <a:custGeom>
              <a:avLst/>
              <a:gdLst/>
              <a:ahLst/>
              <a:cxnLst/>
              <a:rect l="l" t="t" r="r" b="b"/>
              <a:pathLst>
                <a:path w="43567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7" y="102338"/>
                  </a:lnTo>
                  <a:lnTo>
                    <a:pt x="43567" y="1151"/>
                  </a:lnTo>
                  <a:cubicBezTo>
                    <a:pt x="43567" y="508"/>
                    <a:pt x="43059" y="0"/>
                    <a:pt x="4243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102;p16"/>
            <p:cNvGrpSpPr/>
            <p:nvPr/>
          </p:nvGrpSpPr>
          <p:grpSpPr>
            <a:xfrm>
              <a:off x="6229125" y="1849400"/>
              <a:ext cx="874575" cy="874575"/>
              <a:chOff x="5952413" y="1849400"/>
              <a:chExt cx="874575" cy="874575"/>
            </a:xfrm>
          </p:grpSpPr>
          <p:sp>
            <p:nvSpPr>
              <p:cNvPr id="53" name="Google Shape;103;p16"/>
              <p:cNvSpPr/>
              <p:nvPr/>
            </p:nvSpPr>
            <p:spPr>
              <a:xfrm>
                <a:off x="5952413" y="1849400"/>
                <a:ext cx="87457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4983" h="34983" extrusionOk="0">
                    <a:moveTo>
                      <a:pt x="17491" y="0"/>
                    </a:moveTo>
                    <a:cubicBezTo>
                      <a:pt x="7839" y="0"/>
                      <a:pt x="0" y="7839"/>
                      <a:pt x="0" y="17490"/>
                    </a:cubicBezTo>
                    <a:cubicBezTo>
                      <a:pt x="0" y="27159"/>
                      <a:pt x="7839" y="34982"/>
                      <a:pt x="17491" y="34982"/>
                    </a:cubicBezTo>
                    <a:cubicBezTo>
                      <a:pt x="27142" y="34982"/>
                      <a:pt x="34982" y="27159"/>
                      <a:pt x="34982" y="17490"/>
                    </a:cubicBezTo>
                    <a:cubicBezTo>
                      <a:pt x="34982" y="7839"/>
                      <a:pt x="27142" y="0"/>
                      <a:pt x="174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" name="Google Shape;104;p16"/>
              <p:cNvGrpSpPr/>
              <p:nvPr/>
            </p:nvGrpSpPr>
            <p:grpSpPr>
              <a:xfrm>
                <a:off x="6179300" y="2093625"/>
                <a:ext cx="420800" cy="463550"/>
                <a:chOff x="6206388" y="1899300"/>
                <a:chExt cx="420800" cy="463550"/>
              </a:xfrm>
            </p:grpSpPr>
            <p:sp>
              <p:nvSpPr>
                <p:cNvPr id="55" name="Google Shape;105;p16"/>
                <p:cNvSpPr/>
                <p:nvPr/>
              </p:nvSpPr>
              <p:spPr>
                <a:xfrm>
                  <a:off x="6206388" y="1899300"/>
                  <a:ext cx="420800" cy="46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2" h="18542" extrusionOk="0">
                      <a:moveTo>
                        <a:pt x="15865" y="983"/>
                      </a:moveTo>
                      <a:lnTo>
                        <a:pt x="15865" y="5673"/>
                      </a:lnTo>
                      <a:cubicBezTo>
                        <a:pt x="15865" y="8179"/>
                        <a:pt x="15138" y="10618"/>
                        <a:pt x="13783" y="12751"/>
                      </a:cubicBezTo>
                      <a:cubicBezTo>
                        <a:pt x="12463" y="14817"/>
                        <a:pt x="10616" y="16442"/>
                        <a:pt x="8433" y="17508"/>
                      </a:cubicBezTo>
                      <a:cubicBezTo>
                        <a:pt x="6232" y="16442"/>
                        <a:pt x="4369" y="14817"/>
                        <a:pt x="3048" y="12751"/>
                      </a:cubicBezTo>
                      <a:cubicBezTo>
                        <a:pt x="1694" y="10618"/>
                        <a:pt x="999" y="8179"/>
                        <a:pt x="999" y="5673"/>
                      </a:cubicBezTo>
                      <a:lnTo>
                        <a:pt x="999" y="983"/>
                      </a:lnTo>
                      <a:close/>
                      <a:moveTo>
                        <a:pt x="491" y="0"/>
                      </a:moveTo>
                      <a:cubicBezTo>
                        <a:pt x="220" y="0"/>
                        <a:pt x="1" y="204"/>
                        <a:pt x="1" y="508"/>
                      </a:cubicBezTo>
                      <a:lnTo>
                        <a:pt x="1" y="5673"/>
                      </a:lnTo>
                      <a:cubicBezTo>
                        <a:pt x="1" y="8365"/>
                        <a:pt x="779" y="10990"/>
                        <a:pt x="2252" y="13259"/>
                      </a:cubicBezTo>
                      <a:cubicBezTo>
                        <a:pt x="3692" y="15544"/>
                        <a:pt x="5758" y="17357"/>
                        <a:pt x="8212" y="18474"/>
                      </a:cubicBezTo>
                      <a:cubicBezTo>
                        <a:pt x="8264" y="18508"/>
                        <a:pt x="8348" y="18542"/>
                        <a:pt x="8433" y="18542"/>
                      </a:cubicBezTo>
                      <a:cubicBezTo>
                        <a:pt x="8483" y="18542"/>
                        <a:pt x="8568" y="18508"/>
                        <a:pt x="8618" y="18474"/>
                      </a:cubicBezTo>
                      <a:cubicBezTo>
                        <a:pt x="11074" y="17357"/>
                        <a:pt x="13140" y="15544"/>
                        <a:pt x="14612" y="13259"/>
                      </a:cubicBezTo>
                      <a:cubicBezTo>
                        <a:pt x="16052" y="10990"/>
                        <a:pt x="16831" y="8365"/>
                        <a:pt x="16831" y="5673"/>
                      </a:cubicBezTo>
                      <a:lnTo>
                        <a:pt x="16831" y="508"/>
                      </a:lnTo>
                      <a:cubicBezTo>
                        <a:pt x="16831" y="204"/>
                        <a:pt x="16610" y="0"/>
                        <a:pt x="1634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56" name="Google Shape;106;p16"/>
                <p:cNvSpPr/>
                <p:nvPr/>
              </p:nvSpPr>
              <p:spPr>
                <a:xfrm>
                  <a:off x="6323638" y="2004725"/>
                  <a:ext cx="186275" cy="177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1" h="7111" extrusionOk="0">
                      <a:moveTo>
                        <a:pt x="3743" y="1592"/>
                      </a:moveTo>
                      <a:lnTo>
                        <a:pt x="4301" y="2743"/>
                      </a:lnTo>
                      <a:cubicBezTo>
                        <a:pt x="4352" y="2861"/>
                        <a:pt x="4488" y="2980"/>
                        <a:pt x="4657" y="2997"/>
                      </a:cubicBezTo>
                      <a:lnTo>
                        <a:pt x="5910" y="3166"/>
                      </a:lnTo>
                      <a:lnTo>
                        <a:pt x="4996" y="4046"/>
                      </a:lnTo>
                      <a:cubicBezTo>
                        <a:pt x="4894" y="4182"/>
                        <a:pt x="4843" y="4335"/>
                        <a:pt x="4860" y="4470"/>
                      </a:cubicBezTo>
                      <a:lnTo>
                        <a:pt x="5080" y="5723"/>
                      </a:lnTo>
                      <a:lnTo>
                        <a:pt x="3946" y="5148"/>
                      </a:lnTo>
                      <a:cubicBezTo>
                        <a:pt x="3878" y="5114"/>
                        <a:pt x="3827" y="5096"/>
                        <a:pt x="3743" y="5096"/>
                      </a:cubicBezTo>
                      <a:cubicBezTo>
                        <a:pt x="3658" y="5096"/>
                        <a:pt x="3574" y="5114"/>
                        <a:pt x="3506" y="5148"/>
                      </a:cubicBezTo>
                      <a:lnTo>
                        <a:pt x="2371" y="5723"/>
                      </a:lnTo>
                      <a:lnTo>
                        <a:pt x="2591" y="4470"/>
                      </a:lnTo>
                      <a:cubicBezTo>
                        <a:pt x="2608" y="4335"/>
                        <a:pt x="2558" y="4182"/>
                        <a:pt x="2456" y="4046"/>
                      </a:cubicBezTo>
                      <a:lnTo>
                        <a:pt x="1542" y="3166"/>
                      </a:lnTo>
                      <a:lnTo>
                        <a:pt x="2811" y="2997"/>
                      </a:lnTo>
                      <a:cubicBezTo>
                        <a:pt x="2964" y="2980"/>
                        <a:pt x="3099" y="2861"/>
                        <a:pt x="3183" y="2743"/>
                      </a:cubicBezTo>
                      <a:lnTo>
                        <a:pt x="3743" y="1592"/>
                      </a:lnTo>
                      <a:close/>
                      <a:moveTo>
                        <a:pt x="3743" y="0"/>
                      </a:moveTo>
                      <a:cubicBezTo>
                        <a:pt x="3556" y="0"/>
                        <a:pt x="3370" y="118"/>
                        <a:pt x="3285" y="271"/>
                      </a:cubicBezTo>
                      <a:lnTo>
                        <a:pt x="2405" y="2066"/>
                      </a:lnTo>
                      <a:lnTo>
                        <a:pt x="458" y="2353"/>
                      </a:lnTo>
                      <a:cubicBezTo>
                        <a:pt x="255" y="2387"/>
                        <a:pt x="102" y="2489"/>
                        <a:pt x="52" y="2676"/>
                      </a:cubicBezTo>
                      <a:cubicBezTo>
                        <a:pt x="0" y="2861"/>
                        <a:pt x="52" y="3048"/>
                        <a:pt x="187" y="3184"/>
                      </a:cubicBezTo>
                      <a:lnTo>
                        <a:pt x="1592" y="4588"/>
                      </a:lnTo>
                      <a:lnTo>
                        <a:pt x="1253" y="6536"/>
                      </a:lnTo>
                      <a:cubicBezTo>
                        <a:pt x="1219" y="6722"/>
                        <a:pt x="1305" y="6909"/>
                        <a:pt x="1474" y="7010"/>
                      </a:cubicBezTo>
                      <a:cubicBezTo>
                        <a:pt x="1540" y="7076"/>
                        <a:pt x="1638" y="7111"/>
                        <a:pt x="1741" y="7111"/>
                      </a:cubicBezTo>
                      <a:cubicBezTo>
                        <a:pt x="1822" y="7111"/>
                        <a:pt x="1907" y="7089"/>
                        <a:pt x="1982" y="7044"/>
                      </a:cubicBezTo>
                      <a:lnTo>
                        <a:pt x="3743" y="6130"/>
                      </a:lnTo>
                      <a:lnTo>
                        <a:pt x="5504" y="7044"/>
                      </a:lnTo>
                      <a:cubicBezTo>
                        <a:pt x="5554" y="7094"/>
                        <a:pt x="5639" y="7094"/>
                        <a:pt x="5723" y="7094"/>
                      </a:cubicBezTo>
                      <a:cubicBezTo>
                        <a:pt x="5825" y="7094"/>
                        <a:pt x="5926" y="7060"/>
                        <a:pt x="6012" y="7010"/>
                      </a:cubicBezTo>
                      <a:cubicBezTo>
                        <a:pt x="6147" y="6909"/>
                        <a:pt x="6231" y="6722"/>
                        <a:pt x="6197" y="6536"/>
                      </a:cubicBezTo>
                      <a:lnTo>
                        <a:pt x="5859" y="4588"/>
                      </a:lnTo>
                      <a:lnTo>
                        <a:pt x="7299" y="3184"/>
                      </a:lnTo>
                      <a:cubicBezTo>
                        <a:pt x="7434" y="3048"/>
                        <a:pt x="7450" y="2861"/>
                        <a:pt x="7400" y="2676"/>
                      </a:cubicBezTo>
                      <a:cubicBezTo>
                        <a:pt x="7349" y="2489"/>
                        <a:pt x="7213" y="2387"/>
                        <a:pt x="7028" y="2353"/>
                      </a:cubicBezTo>
                      <a:lnTo>
                        <a:pt x="5046" y="2066"/>
                      </a:lnTo>
                      <a:lnTo>
                        <a:pt x="4165" y="271"/>
                      </a:lnTo>
                      <a:cubicBezTo>
                        <a:pt x="4081" y="118"/>
                        <a:pt x="3928" y="0"/>
                        <a:pt x="3743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</p:grpSp>
        </p:grpSp>
        <p:sp>
          <p:nvSpPr>
            <p:cNvPr id="51" name="Google Shape;107;p16"/>
            <p:cNvSpPr txBox="1"/>
            <p:nvPr/>
          </p:nvSpPr>
          <p:spPr>
            <a:xfrm>
              <a:off x="6038808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PTUPT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" name="Google Shape;108;p16"/>
            <p:cNvSpPr txBox="1"/>
            <p:nvPr/>
          </p:nvSpPr>
          <p:spPr>
            <a:xfrm>
              <a:off x="6038807" y="3114240"/>
              <a:ext cx="1316416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Terapan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382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5670" y="2075813"/>
            <a:ext cx="8520600" cy="841800"/>
          </a:xfrm>
        </p:spPr>
        <p:txBody>
          <a:bodyPr/>
          <a:lstStyle/>
          <a:p>
            <a:r>
              <a:rPr lang="id-ID" dirty="0" smtClean="0"/>
              <a:t>BAB 4 . SKEMA PENGABDIAN KEPADA MASYARAKAT</a:t>
            </a:r>
            <a:endParaRPr lang="id-ID" dirty="0"/>
          </a:p>
        </p:txBody>
      </p:sp>
      <p:grpSp>
        <p:nvGrpSpPr>
          <p:cNvPr id="4" name="Google Shape;357;p22"/>
          <p:cNvGrpSpPr/>
          <p:nvPr/>
        </p:nvGrpSpPr>
        <p:grpSpPr>
          <a:xfrm rot="-1800044">
            <a:off x="-1219926" y="1523620"/>
            <a:ext cx="4243889" cy="4349204"/>
            <a:chOff x="2876875" y="1204475"/>
            <a:chExt cx="3390242" cy="3527432"/>
          </a:xfrm>
        </p:grpSpPr>
        <p:sp>
          <p:nvSpPr>
            <p:cNvPr id="5" name="Google Shape;358;p22"/>
            <p:cNvSpPr/>
            <p:nvPr/>
          </p:nvSpPr>
          <p:spPr>
            <a:xfrm>
              <a:off x="2876875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5195" y="1"/>
                  </a:moveTo>
                  <a:cubicBezTo>
                    <a:pt x="11527" y="1"/>
                    <a:pt x="7874" y="314"/>
                    <a:pt x="6039" y="1376"/>
                  </a:cubicBezTo>
                  <a:cubicBezTo>
                    <a:pt x="1561" y="3953"/>
                    <a:pt x="0" y="9625"/>
                    <a:pt x="2551" y="14040"/>
                  </a:cubicBezTo>
                  <a:cubicBezTo>
                    <a:pt x="4245" y="16982"/>
                    <a:pt x="7338" y="18621"/>
                    <a:pt x="10538" y="18621"/>
                  </a:cubicBezTo>
                  <a:cubicBezTo>
                    <a:pt x="12140" y="18621"/>
                    <a:pt x="13767" y="18211"/>
                    <a:pt x="15260" y="17349"/>
                  </a:cubicBezTo>
                  <a:cubicBezTo>
                    <a:pt x="19728" y="14772"/>
                    <a:pt x="25749" y="645"/>
                    <a:pt x="25749" y="645"/>
                  </a:cubicBezTo>
                  <a:cubicBezTo>
                    <a:pt x="25749" y="645"/>
                    <a:pt x="20457" y="1"/>
                    <a:pt x="15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9;p22"/>
            <p:cNvSpPr/>
            <p:nvPr/>
          </p:nvSpPr>
          <p:spPr>
            <a:xfrm>
              <a:off x="3964824" y="1204475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0"/>
                  </a:moveTo>
                  <a:cubicBezTo>
                    <a:pt x="4130" y="0"/>
                    <a:pt x="1" y="4192"/>
                    <a:pt x="1" y="9356"/>
                  </a:cubicBezTo>
                  <a:cubicBezTo>
                    <a:pt x="1" y="14520"/>
                    <a:pt x="9223" y="26792"/>
                    <a:pt x="9223" y="26792"/>
                  </a:cubicBezTo>
                  <a:cubicBezTo>
                    <a:pt x="9223" y="26792"/>
                    <a:pt x="18444" y="14520"/>
                    <a:pt x="18444" y="9356"/>
                  </a:cubicBezTo>
                  <a:cubicBezTo>
                    <a:pt x="18444" y="4192"/>
                    <a:pt x="14315" y="0"/>
                    <a:pt x="9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0;p22"/>
            <p:cNvSpPr/>
            <p:nvPr/>
          </p:nvSpPr>
          <p:spPr>
            <a:xfrm>
              <a:off x="4571932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5201" y="0"/>
                  </a:moveTo>
                  <a:cubicBezTo>
                    <a:pt x="13601" y="0"/>
                    <a:pt x="11977" y="409"/>
                    <a:pt x="10489" y="1271"/>
                  </a:cubicBezTo>
                  <a:cubicBezTo>
                    <a:pt x="6020" y="3849"/>
                    <a:pt x="1" y="17976"/>
                    <a:pt x="1" y="17976"/>
                  </a:cubicBezTo>
                  <a:cubicBezTo>
                    <a:pt x="1" y="17976"/>
                    <a:pt x="5292" y="18620"/>
                    <a:pt x="10554" y="18620"/>
                  </a:cubicBezTo>
                  <a:cubicBezTo>
                    <a:pt x="14222" y="18620"/>
                    <a:pt x="17875" y="18307"/>
                    <a:pt x="19711" y="17244"/>
                  </a:cubicBezTo>
                  <a:cubicBezTo>
                    <a:pt x="24188" y="14666"/>
                    <a:pt x="25748" y="8994"/>
                    <a:pt x="23198" y="4580"/>
                  </a:cubicBezTo>
                  <a:cubicBezTo>
                    <a:pt x="21503" y="1642"/>
                    <a:pt x="18403" y="0"/>
                    <a:pt x="15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1;p22"/>
            <p:cNvSpPr/>
            <p:nvPr/>
          </p:nvSpPr>
          <p:spPr>
            <a:xfrm>
              <a:off x="4571932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0554" y="1"/>
                  </a:moveTo>
                  <a:cubicBezTo>
                    <a:pt x="5292" y="1"/>
                    <a:pt x="1" y="645"/>
                    <a:pt x="1" y="645"/>
                  </a:cubicBezTo>
                  <a:cubicBezTo>
                    <a:pt x="1" y="645"/>
                    <a:pt x="6020" y="14772"/>
                    <a:pt x="10489" y="17349"/>
                  </a:cubicBezTo>
                  <a:cubicBezTo>
                    <a:pt x="11979" y="18211"/>
                    <a:pt x="13606" y="18621"/>
                    <a:pt x="15207" y="18621"/>
                  </a:cubicBezTo>
                  <a:cubicBezTo>
                    <a:pt x="18407" y="18621"/>
                    <a:pt x="21504" y="16982"/>
                    <a:pt x="23198" y="14040"/>
                  </a:cubicBezTo>
                  <a:cubicBezTo>
                    <a:pt x="25748" y="9625"/>
                    <a:pt x="24188" y="3953"/>
                    <a:pt x="19711" y="1376"/>
                  </a:cubicBezTo>
                  <a:cubicBezTo>
                    <a:pt x="17875" y="314"/>
                    <a:pt x="14222" y="1"/>
                    <a:pt x="10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2;p22"/>
            <p:cNvSpPr/>
            <p:nvPr/>
          </p:nvSpPr>
          <p:spPr>
            <a:xfrm>
              <a:off x="3964824" y="2968189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1"/>
                  </a:moveTo>
                  <a:cubicBezTo>
                    <a:pt x="9223" y="1"/>
                    <a:pt x="1" y="12273"/>
                    <a:pt x="1" y="17436"/>
                  </a:cubicBezTo>
                  <a:cubicBezTo>
                    <a:pt x="1" y="22600"/>
                    <a:pt x="4130" y="26792"/>
                    <a:pt x="9223" y="26792"/>
                  </a:cubicBezTo>
                  <a:cubicBezTo>
                    <a:pt x="14315" y="26792"/>
                    <a:pt x="18444" y="22600"/>
                    <a:pt x="18444" y="17436"/>
                  </a:cubicBezTo>
                  <a:cubicBezTo>
                    <a:pt x="18444" y="12273"/>
                    <a:pt x="9223" y="1"/>
                    <a:pt x="92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3;p22"/>
            <p:cNvSpPr/>
            <p:nvPr/>
          </p:nvSpPr>
          <p:spPr>
            <a:xfrm>
              <a:off x="2876875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0545" y="0"/>
                  </a:moveTo>
                  <a:cubicBezTo>
                    <a:pt x="7342" y="0"/>
                    <a:pt x="4247" y="1642"/>
                    <a:pt x="2551" y="4580"/>
                  </a:cubicBezTo>
                  <a:cubicBezTo>
                    <a:pt x="0" y="8994"/>
                    <a:pt x="1561" y="14666"/>
                    <a:pt x="6039" y="17244"/>
                  </a:cubicBezTo>
                  <a:cubicBezTo>
                    <a:pt x="7874" y="18307"/>
                    <a:pt x="11527" y="18620"/>
                    <a:pt x="15195" y="18620"/>
                  </a:cubicBezTo>
                  <a:cubicBezTo>
                    <a:pt x="20457" y="18620"/>
                    <a:pt x="25749" y="17976"/>
                    <a:pt x="25749" y="17976"/>
                  </a:cubicBezTo>
                  <a:cubicBezTo>
                    <a:pt x="25749" y="17976"/>
                    <a:pt x="19728" y="3849"/>
                    <a:pt x="15260" y="1271"/>
                  </a:cubicBezTo>
                  <a:cubicBezTo>
                    <a:pt x="13769" y="409"/>
                    <a:pt x="12144" y="0"/>
                    <a:pt x="105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32573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94" y="425801"/>
            <a:ext cx="7173590" cy="606300"/>
          </a:xfrm>
        </p:spPr>
        <p:txBody>
          <a:bodyPr/>
          <a:lstStyle/>
          <a:p>
            <a:pPr algn="l"/>
            <a:r>
              <a:rPr lang="id-ID" sz="2600" dirty="0" smtClean="0"/>
              <a:t>Program Kemitraan Masyarakat (PKM)</a:t>
            </a:r>
            <a:endParaRPr lang="id-ID" sz="2600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dengan kompetensi multidisiplin sesuai bidang ilmu yang diusulkan (minimal 2 kompetensi)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maksimal 2 orang dosen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Anggota tim mahasiswa maksimal 2 orang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Wajib memiliki mitra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Hanya diperbolehkan mengusulkan 1 proposal pada tahun yang sama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Jarak maks 200 km</a:t>
            </a: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di Jurnal ber-ISSN, atau Prosiding Seminar Nasional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pada media massa cetak/elektronik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Video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Peningkatan pemberdayaan masyarakat sesuai  lampiran H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4958" y="2928555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Selain yang disebutkan pada luaran wajib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842430" y="3674998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Rp7,5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8 (Delapan) bulan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Google Shape;68;p16"/>
          <p:cNvGrpSpPr/>
          <p:nvPr/>
        </p:nvGrpSpPr>
        <p:grpSpPr>
          <a:xfrm>
            <a:off x="463925" y="558724"/>
            <a:ext cx="1255140" cy="2285278"/>
            <a:chOff x="457175" y="1733825"/>
            <a:chExt cx="1255200" cy="2249923"/>
          </a:xfrm>
        </p:grpSpPr>
        <p:sp>
          <p:nvSpPr>
            <p:cNvPr id="47" name="Google Shape;69;p16"/>
            <p:cNvSpPr/>
            <p:nvPr/>
          </p:nvSpPr>
          <p:spPr>
            <a:xfrm>
              <a:off x="457175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18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7" name="Google Shape;70;p16"/>
            <p:cNvSpPr/>
            <p:nvPr/>
          </p:nvSpPr>
          <p:spPr>
            <a:xfrm>
              <a:off x="648411" y="1849400"/>
              <a:ext cx="874599" cy="874575"/>
            </a:xfrm>
            <a:custGeom>
              <a:avLst/>
              <a:gdLst/>
              <a:ahLst/>
              <a:cxnLst/>
              <a:rect l="l" t="t" r="r" b="b"/>
              <a:pathLst>
                <a:path w="34984" h="34983" extrusionOk="0">
                  <a:moveTo>
                    <a:pt x="17493" y="0"/>
                  </a:moveTo>
                  <a:cubicBezTo>
                    <a:pt x="7824" y="0"/>
                    <a:pt x="1" y="7839"/>
                    <a:pt x="1" y="17490"/>
                  </a:cubicBezTo>
                  <a:cubicBezTo>
                    <a:pt x="1" y="27159"/>
                    <a:pt x="7824" y="34982"/>
                    <a:pt x="17493" y="34982"/>
                  </a:cubicBezTo>
                  <a:cubicBezTo>
                    <a:pt x="27160" y="34982"/>
                    <a:pt x="34983" y="27159"/>
                    <a:pt x="34983" y="17490"/>
                  </a:cubicBezTo>
                  <a:cubicBezTo>
                    <a:pt x="34983" y="7839"/>
                    <a:pt x="27160" y="0"/>
                    <a:pt x="17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8" name="Google Shape;74;p16"/>
            <p:cNvSpPr txBox="1"/>
            <p:nvPr/>
          </p:nvSpPr>
          <p:spPr>
            <a:xfrm>
              <a:off x="457175" y="2798435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PKM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9" name="Google Shape;75;p16"/>
            <p:cNvSpPr txBox="1"/>
            <p:nvPr/>
          </p:nvSpPr>
          <p:spPr>
            <a:xfrm>
              <a:off x="457175" y="3114034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Kemitraan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0" name="Google Shape;291;p20"/>
          <p:cNvSpPr/>
          <p:nvPr/>
        </p:nvSpPr>
        <p:spPr>
          <a:xfrm>
            <a:off x="793528" y="819453"/>
            <a:ext cx="583806" cy="516668"/>
          </a:xfrm>
          <a:custGeom>
            <a:avLst/>
            <a:gdLst/>
            <a:ahLst/>
            <a:cxnLst/>
            <a:rect l="l" t="t" r="r" b="b"/>
            <a:pathLst>
              <a:path w="1973" h="1746" extrusionOk="0">
                <a:moveTo>
                  <a:pt x="1001" y="109"/>
                </a:moveTo>
                <a:lnTo>
                  <a:pt x="1844" y="843"/>
                </a:lnTo>
                <a:cubicBezTo>
                  <a:pt x="1854" y="853"/>
                  <a:pt x="1854" y="853"/>
                  <a:pt x="1854" y="862"/>
                </a:cubicBezTo>
                <a:cubicBezTo>
                  <a:pt x="1854" y="862"/>
                  <a:pt x="1844" y="873"/>
                  <a:pt x="1834" y="873"/>
                </a:cubicBezTo>
                <a:lnTo>
                  <a:pt x="1556" y="873"/>
                </a:lnTo>
                <a:lnTo>
                  <a:pt x="1556" y="1636"/>
                </a:lnTo>
                <a:lnTo>
                  <a:pt x="1170" y="1636"/>
                </a:lnTo>
                <a:lnTo>
                  <a:pt x="1170" y="1071"/>
                </a:lnTo>
                <a:lnTo>
                  <a:pt x="773" y="1071"/>
                </a:lnTo>
                <a:lnTo>
                  <a:pt x="773" y="1636"/>
                </a:lnTo>
                <a:lnTo>
                  <a:pt x="406" y="1636"/>
                </a:lnTo>
                <a:lnTo>
                  <a:pt x="406" y="873"/>
                </a:lnTo>
                <a:lnTo>
                  <a:pt x="139" y="873"/>
                </a:lnTo>
                <a:cubicBezTo>
                  <a:pt x="129" y="873"/>
                  <a:pt x="119" y="862"/>
                  <a:pt x="119" y="862"/>
                </a:cubicBezTo>
                <a:cubicBezTo>
                  <a:pt x="119" y="853"/>
                  <a:pt x="119" y="853"/>
                  <a:pt x="129" y="843"/>
                </a:cubicBezTo>
                <a:lnTo>
                  <a:pt x="972" y="109"/>
                </a:lnTo>
                <a:close/>
                <a:moveTo>
                  <a:pt x="986" y="0"/>
                </a:moveTo>
                <a:cubicBezTo>
                  <a:pt x="957" y="0"/>
                  <a:pt x="927" y="10"/>
                  <a:pt x="902" y="30"/>
                </a:cubicBezTo>
                <a:lnTo>
                  <a:pt x="327" y="525"/>
                </a:lnTo>
                <a:lnTo>
                  <a:pt x="287" y="525"/>
                </a:lnTo>
                <a:lnTo>
                  <a:pt x="287" y="556"/>
                </a:lnTo>
                <a:lnTo>
                  <a:pt x="49" y="763"/>
                </a:lnTo>
                <a:cubicBezTo>
                  <a:pt x="10" y="793"/>
                  <a:pt x="0" y="853"/>
                  <a:pt x="20" y="902"/>
                </a:cubicBezTo>
                <a:cubicBezTo>
                  <a:pt x="40" y="952"/>
                  <a:pt x="80" y="981"/>
                  <a:pt x="139" y="981"/>
                </a:cubicBezTo>
                <a:lnTo>
                  <a:pt x="287" y="981"/>
                </a:lnTo>
                <a:lnTo>
                  <a:pt x="287" y="1745"/>
                </a:lnTo>
                <a:lnTo>
                  <a:pt x="882" y="1745"/>
                </a:lnTo>
                <a:lnTo>
                  <a:pt x="882" y="1180"/>
                </a:lnTo>
                <a:lnTo>
                  <a:pt x="1061" y="1180"/>
                </a:lnTo>
                <a:lnTo>
                  <a:pt x="1061" y="1745"/>
                </a:lnTo>
                <a:lnTo>
                  <a:pt x="1666" y="1745"/>
                </a:lnTo>
                <a:lnTo>
                  <a:pt x="1666" y="981"/>
                </a:lnTo>
                <a:lnTo>
                  <a:pt x="1834" y="981"/>
                </a:lnTo>
                <a:cubicBezTo>
                  <a:pt x="1893" y="981"/>
                  <a:pt x="1933" y="952"/>
                  <a:pt x="1953" y="902"/>
                </a:cubicBezTo>
                <a:cubicBezTo>
                  <a:pt x="1973" y="853"/>
                  <a:pt x="1963" y="793"/>
                  <a:pt x="1923" y="763"/>
                </a:cubicBezTo>
                <a:lnTo>
                  <a:pt x="1071" y="30"/>
                </a:lnTo>
                <a:cubicBezTo>
                  <a:pt x="1046" y="10"/>
                  <a:pt x="1016" y="0"/>
                  <a:pt x="98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62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94" y="425801"/>
            <a:ext cx="7173590" cy="606300"/>
          </a:xfrm>
        </p:spPr>
        <p:txBody>
          <a:bodyPr/>
          <a:lstStyle/>
          <a:p>
            <a:pPr algn="l"/>
            <a:r>
              <a:rPr lang="id-ID" sz="2600" dirty="0" smtClean="0"/>
              <a:t>Program Pengembangan Kewirausahaan (PPK)</a:t>
            </a:r>
            <a:endParaRPr lang="id-ID" sz="2600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4010891" y="1417184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806362" y="1209328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terdiri dari 1 ketua dan 3 orang anggota dosen maksimal 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Jumlah tenant dibina sebanyak minimal 10 terdiri dari berbagai program studi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Tenant diutamakan mahasiswa yang berminat atau sedang merintis usaha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Tenant bisa menjalankan usaha baru individu atau kelompok</a:t>
            </a:r>
          </a:p>
        </p:txBody>
      </p:sp>
      <p:sp>
        <p:nvSpPr>
          <p:cNvPr id="18" name="Google Shape;250;p19"/>
          <p:cNvSpPr txBox="1"/>
          <p:nvPr/>
        </p:nvSpPr>
        <p:spPr>
          <a:xfrm>
            <a:off x="6924958" y="132522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wirausaha baru mandiri berbasis iptek yang siap beraktivitas di masyarakat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pada jurnal nasional terakreditasi SINTA 1-6 atau prosiding seminar internasional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media massa cetak/elektronik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Video kegiatan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08068" y="339147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Selain yang disebutkan pada luaran wajib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901640" y="3432179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Rp15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</a:t>
            </a:r>
            <a:r>
              <a:rPr lang="id-ID" sz="1000" dirty="0">
                <a:latin typeface="Roboto" panose="020B0604020202020204" charset="0"/>
                <a:ea typeface="Roboto" panose="020B0604020202020204" charset="0"/>
              </a:rPr>
              <a:t>1</a:t>
            </a: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449751" y="337107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911951" y="182339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420617" y="170136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880793" y="335378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76;p16"/>
          <p:cNvGrpSpPr/>
          <p:nvPr/>
        </p:nvGrpSpPr>
        <p:grpSpPr>
          <a:xfrm>
            <a:off x="484584" y="558723"/>
            <a:ext cx="1258237" cy="2285279"/>
            <a:chOff x="1857732" y="1733825"/>
            <a:chExt cx="1258297" cy="2249923"/>
          </a:xfrm>
        </p:grpSpPr>
        <p:sp>
          <p:nvSpPr>
            <p:cNvPr id="32" name="Google Shape;77;p16"/>
            <p:cNvSpPr/>
            <p:nvPr/>
          </p:nvSpPr>
          <p:spPr>
            <a:xfrm>
              <a:off x="1860944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8;p16"/>
            <p:cNvSpPr/>
            <p:nvPr/>
          </p:nvSpPr>
          <p:spPr>
            <a:xfrm>
              <a:off x="2048025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2" y="0"/>
                  </a:moveTo>
                  <a:cubicBezTo>
                    <a:pt x="7823" y="0"/>
                    <a:pt x="0" y="7839"/>
                    <a:pt x="0" y="17490"/>
                  </a:cubicBezTo>
                  <a:cubicBezTo>
                    <a:pt x="0" y="27159"/>
                    <a:pt x="7823" y="34982"/>
                    <a:pt x="17492" y="34982"/>
                  </a:cubicBezTo>
                  <a:cubicBezTo>
                    <a:pt x="27160" y="34982"/>
                    <a:pt x="34982" y="27159"/>
                    <a:pt x="34982" y="17490"/>
                  </a:cubicBezTo>
                  <a:cubicBezTo>
                    <a:pt x="34982" y="7839"/>
                    <a:pt x="27160" y="0"/>
                    <a:pt x="174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4" name="Google Shape;82;p16"/>
            <p:cNvSpPr txBox="1"/>
            <p:nvPr/>
          </p:nvSpPr>
          <p:spPr>
            <a:xfrm>
              <a:off x="1857732" y="2787966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PPK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5" name="Google Shape;83;p16"/>
            <p:cNvSpPr txBox="1"/>
            <p:nvPr/>
          </p:nvSpPr>
          <p:spPr>
            <a:xfrm>
              <a:off x="1857732" y="310356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Pengembangan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Kewirausahaan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" name="Google Shape;286;p20"/>
          <p:cNvGrpSpPr/>
          <p:nvPr/>
        </p:nvGrpSpPr>
        <p:grpSpPr>
          <a:xfrm>
            <a:off x="882296" y="838037"/>
            <a:ext cx="472549" cy="543128"/>
            <a:chOff x="548406" y="524909"/>
            <a:chExt cx="157825" cy="184174"/>
          </a:xfrm>
          <a:solidFill>
            <a:schemeClr val="tx2"/>
          </a:solidFill>
        </p:grpSpPr>
        <p:sp>
          <p:nvSpPr>
            <p:cNvPr id="37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8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33790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5670" y="2075813"/>
            <a:ext cx="8520600" cy="841800"/>
          </a:xfrm>
        </p:spPr>
        <p:txBody>
          <a:bodyPr/>
          <a:lstStyle/>
          <a:p>
            <a:r>
              <a:rPr lang="id-ID" dirty="0" smtClean="0"/>
              <a:t>BAB 1 . PENDAHULUAN</a:t>
            </a:r>
            <a:endParaRPr lang="id-ID" dirty="0"/>
          </a:p>
        </p:txBody>
      </p:sp>
      <p:grpSp>
        <p:nvGrpSpPr>
          <p:cNvPr id="4" name="Google Shape;357;p22"/>
          <p:cNvGrpSpPr/>
          <p:nvPr/>
        </p:nvGrpSpPr>
        <p:grpSpPr>
          <a:xfrm rot="-1800044">
            <a:off x="-1219926" y="1523620"/>
            <a:ext cx="4243889" cy="4349204"/>
            <a:chOff x="2876875" y="1204475"/>
            <a:chExt cx="3390242" cy="3527432"/>
          </a:xfrm>
        </p:grpSpPr>
        <p:sp>
          <p:nvSpPr>
            <p:cNvPr id="5" name="Google Shape;358;p22"/>
            <p:cNvSpPr/>
            <p:nvPr/>
          </p:nvSpPr>
          <p:spPr>
            <a:xfrm>
              <a:off x="2876875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5195" y="1"/>
                  </a:moveTo>
                  <a:cubicBezTo>
                    <a:pt x="11527" y="1"/>
                    <a:pt x="7874" y="314"/>
                    <a:pt x="6039" y="1376"/>
                  </a:cubicBezTo>
                  <a:cubicBezTo>
                    <a:pt x="1561" y="3953"/>
                    <a:pt x="0" y="9625"/>
                    <a:pt x="2551" y="14040"/>
                  </a:cubicBezTo>
                  <a:cubicBezTo>
                    <a:pt x="4245" y="16982"/>
                    <a:pt x="7338" y="18621"/>
                    <a:pt x="10538" y="18621"/>
                  </a:cubicBezTo>
                  <a:cubicBezTo>
                    <a:pt x="12140" y="18621"/>
                    <a:pt x="13767" y="18211"/>
                    <a:pt x="15260" y="17349"/>
                  </a:cubicBezTo>
                  <a:cubicBezTo>
                    <a:pt x="19728" y="14772"/>
                    <a:pt x="25749" y="645"/>
                    <a:pt x="25749" y="645"/>
                  </a:cubicBezTo>
                  <a:cubicBezTo>
                    <a:pt x="25749" y="645"/>
                    <a:pt x="20457" y="1"/>
                    <a:pt x="15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9;p22"/>
            <p:cNvSpPr/>
            <p:nvPr/>
          </p:nvSpPr>
          <p:spPr>
            <a:xfrm>
              <a:off x="3964824" y="1204475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0"/>
                  </a:moveTo>
                  <a:cubicBezTo>
                    <a:pt x="4130" y="0"/>
                    <a:pt x="1" y="4192"/>
                    <a:pt x="1" y="9356"/>
                  </a:cubicBezTo>
                  <a:cubicBezTo>
                    <a:pt x="1" y="14520"/>
                    <a:pt x="9223" y="26792"/>
                    <a:pt x="9223" y="26792"/>
                  </a:cubicBezTo>
                  <a:cubicBezTo>
                    <a:pt x="9223" y="26792"/>
                    <a:pt x="18444" y="14520"/>
                    <a:pt x="18444" y="9356"/>
                  </a:cubicBezTo>
                  <a:cubicBezTo>
                    <a:pt x="18444" y="4192"/>
                    <a:pt x="14315" y="0"/>
                    <a:pt x="9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0;p22"/>
            <p:cNvSpPr/>
            <p:nvPr/>
          </p:nvSpPr>
          <p:spPr>
            <a:xfrm>
              <a:off x="4571932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5201" y="0"/>
                  </a:moveTo>
                  <a:cubicBezTo>
                    <a:pt x="13601" y="0"/>
                    <a:pt x="11977" y="409"/>
                    <a:pt x="10489" y="1271"/>
                  </a:cubicBezTo>
                  <a:cubicBezTo>
                    <a:pt x="6020" y="3849"/>
                    <a:pt x="1" y="17976"/>
                    <a:pt x="1" y="17976"/>
                  </a:cubicBezTo>
                  <a:cubicBezTo>
                    <a:pt x="1" y="17976"/>
                    <a:pt x="5292" y="18620"/>
                    <a:pt x="10554" y="18620"/>
                  </a:cubicBezTo>
                  <a:cubicBezTo>
                    <a:pt x="14222" y="18620"/>
                    <a:pt x="17875" y="18307"/>
                    <a:pt x="19711" y="17244"/>
                  </a:cubicBezTo>
                  <a:cubicBezTo>
                    <a:pt x="24188" y="14666"/>
                    <a:pt x="25748" y="8994"/>
                    <a:pt x="23198" y="4580"/>
                  </a:cubicBezTo>
                  <a:cubicBezTo>
                    <a:pt x="21503" y="1642"/>
                    <a:pt x="18403" y="0"/>
                    <a:pt x="15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1;p22"/>
            <p:cNvSpPr/>
            <p:nvPr/>
          </p:nvSpPr>
          <p:spPr>
            <a:xfrm>
              <a:off x="4571932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0554" y="1"/>
                  </a:moveTo>
                  <a:cubicBezTo>
                    <a:pt x="5292" y="1"/>
                    <a:pt x="1" y="645"/>
                    <a:pt x="1" y="645"/>
                  </a:cubicBezTo>
                  <a:cubicBezTo>
                    <a:pt x="1" y="645"/>
                    <a:pt x="6020" y="14772"/>
                    <a:pt x="10489" y="17349"/>
                  </a:cubicBezTo>
                  <a:cubicBezTo>
                    <a:pt x="11979" y="18211"/>
                    <a:pt x="13606" y="18621"/>
                    <a:pt x="15207" y="18621"/>
                  </a:cubicBezTo>
                  <a:cubicBezTo>
                    <a:pt x="18407" y="18621"/>
                    <a:pt x="21504" y="16982"/>
                    <a:pt x="23198" y="14040"/>
                  </a:cubicBezTo>
                  <a:cubicBezTo>
                    <a:pt x="25748" y="9625"/>
                    <a:pt x="24188" y="3953"/>
                    <a:pt x="19711" y="1376"/>
                  </a:cubicBezTo>
                  <a:cubicBezTo>
                    <a:pt x="17875" y="314"/>
                    <a:pt x="14222" y="1"/>
                    <a:pt x="10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2;p22"/>
            <p:cNvSpPr/>
            <p:nvPr/>
          </p:nvSpPr>
          <p:spPr>
            <a:xfrm>
              <a:off x="3964824" y="2968189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1"/>
                  </a:moveTo>
                  <a:cubicBezTo>
                    <a:pt x="9223" y="1"/>
                    <a:pt x="1" y="12273"/>
                    <a:pt x="1" y="17436"/>
                  </a:cubicBezTo>
                  <a:cubicBezTo>
                    <a:pt x="1" y="22600"/>
                    <a:pt x="4130" y="26792"/>
                    <a:pt x="9223" y="26792"/>
                  </a:cubicBezTo>
                  <a:cubicBezTo>
                    <a:pt x="14315" y="26792"/>
                    <a:pt x="18444" y="22600"/>
                    <a:pt x="18444" y="17436"/>
                  </a:cubicBezTo>
                  <a:cubicBezTo>
                    <a:pt x="18444" y="12273"/>
                    <a:pt x="9223" y="1"/>
                    <a:pt x="92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3;p22"/>
            <p:cNvSpPr/>
            <p:nvPr/>
          </p:nvSpPr>
          <p:spPr>
            <a:xfrm>
              <a:off x="2876875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0545" y="0"/>
                  </a:moveTo>
                  <a:cubicBezTo>
                    <a:pt x="7342" y="0"/>
                    <a:pt x="4247" y="1642"/>
                    <a:pt x="2551" y="4580"/>
                  </a:cubicBezTo>
                  <a:cubicBezTo>
                    <a:pt x="0" y="8994"/>
                    <a:pt x="1561" y="14666"/>
                    <a:pt x="6039" y="17244"/>
                  </a:cubicBezTo>
                  <a:cubicBezTo>
                    <a:pt x="7874" y="18307"/>
                    <a:pt x="11527" y="18620"/>
                    <a:pt x="15195" y="18620"/>
                  </a:cubicBezTo>
                  <a:cubicBezTo>
                    <a:pt x="20457" y="18620"/>
                    <a:pt x="25749" y="17976"/>
                    <a:pt x="25749" y="17976"/>
                  </a:cubicBezTo>
                  <a:cubicBezTo>
                    <a:pt x="25749" y="17976"/>
                    <a:pt x="19728" y="3849"/>
                    <a:pt x="15260" y="1271"/>
                  </a:cubicBezTo>
                  <a:cubicBezTo>
                    <a:pt x="13769" y="409"/>
                    <a:pt x="12144" y="0"/>
                    <a:pt x="105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14793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94" y="425801"/>
            <a:ext cx="7173590" cy="606300"/>
          </a:xfrm>
        </p:spPr>
        <p:txBody>
          <a:bodyPr/>
          <a:lstStyle/>
          <a:p>
            <a:pPr algn="l"/>
            <a:r>
              <a:rPr lang="id-ID" sz="2600" dirty="0" smtClean="0"/>
              <a:t>Program Pemberdayaan Masyarakat Unggulan Perguruan Tinggi (PPMUPT)</a:t>
            </a:r>
            <a:endParaRPr lang="id-ID" sz="2600" dirty="0"/>
          </a:p>
        </p:txBody>
      </p:sp>
      <p:grpSp>
        <p:nvGrpSpPr>
          <p:cNvPr id="12" name="Google Shape;383;p23"/>
          <p:cNvGrpSpPr/>
          <p:nvPr/>
        </p:nvGrpSpPr>
        <p:grpSpPr>
          <a:xfrm>
            <a:off x="3946864" y="1865990"/>
            <a:ext cx="2739473" cy="2815626"/>
            <a:chOff x="2918894" y="1349594"/>
            <a:chExt cx="3306097" cy="3306097"/>
          </a:xfrm>
        </p:grpSpPr>
        <p:sp>
          <p:nvSpPr>
            <p:cNvPr id="13" name="Google Shape;384;p23"/>
            <p:cNvSpPr/>
            <p:nvPr/>
          </p:nvSpPr>
          <p:spPr>
            <a:xfrm>
              <a:off x="4201335" y="3124617"/>
              <a:ext cx="2023655" cy="1531074"/>
            </a:xfrm>
            <a:custGeom>
              <a:avLst/>
              <a:gdLst/>
              <a:ahLst/>
              <a:cxnLst/>
              <a:rect l="l" t="t" r="r" b="b"/>
              <a:pathLst>
                <a:path w="50544" h="38241" extrusionOk="0">
                  <a:moveTo>
                    <a:pt x="12305" y="1"/>
                  </a:moveTo>
                  <a:lnTo>
                    <a:pt x="12305" y="11624"/>
                  </a:lnTo>
                  <a:lnTo>
                    <a:pt x="10006" y="11624"/>
                  </a:lnTo>
                  <a:lnTo>
                    <a:pt x="10006" y="9120"/>
                  </a:lnTo>
                  <a:lnTo>
                    <a:pt x="0" y="19115"/>
                  </a:lnTo>
                  <a:lnTo>
                    <a:pt x="10006" y="29121"/>
                  </a:lnTo>
                  <a:lnTo>
                    <a:pt x="10006" y="26617"/>
                  </a:lnTo>
                  <a:lnTo>
                    <a:pt x="12305" y="26617"/>
                  </a:lnTo>
                  <a:lnTo>
                    <a:pt x="12305" y="38240"/>
                  </a:lnTo>
                  <a:lnTo>
                    <a:pt x="50544" y="38240"/>
                  </a:lnTo>
                  <a:lnTo>
                    <a:pt x="505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85;p23"/>
            <p:cNvSpPr/>
            <p:nvPr/>
          </p:nvSpPr>
          <p:spPr>
            <a:xfrm>
              <a:off x="4693997" y="1349594"/>
              <a:ext cx="1530994" cy="2023255"/>
            </a:xfrm>
            <a:custGeom>
              <a:avLst/>
              <a:gdLst/>
              <a:ahLst/>
              <a:cxnLst/>
              <a:rect l="l" t="t" r="r" b="b"/>
              <a:pathLst>
                <a:path w="38239" h="50534" extrusionOk="0">
                  <a:moveTo>
                    <a:pt x="0" y="0"/>
                  </a:moveTo>
                  <a:lnTo>
                    <a:pt x="0" y="38239"/>
                  </a:lnTo>
                  <a:lnTo>
                    <a:pt x="11622" y="38239"/>
                  </a:lnTo>
                  <a:lnTo>
                    <a:pt x="11622" y="40538"/>
                  </a:lnTo>
                  <a:lnTo>
                    <a:pt x="9119" y="40538"/>
                  </a:lnTo>
                  <a:lnTo>
                    <a:pt x="19124" y="50534"/>
                  </a:lnTo>
                  <a:lnTo>
                    <a:pt x="29120" y="40538"/>
                  </a:lnTo>
                  <a:lnTo>
                    <a:pt x="26616" y="40538"/>
                  </a:lnTo>
                  <a:lnTo>
                    <a:pt x="26616" y="38239"/>
                  </a:lnTo>
                  <a:lnTo>
                    <a:pt x="38239" y="38239"/>
                  </a:lnTo>
                  <a:lnTo>
                    <a:pt x="382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86;p23"/>
            <p:cNvSpPr/>
            <p:nvPr/>
          </p:nvSpPr>
          <p:spPr>
            <a:xfrm>
              <a:off x="2918894" y="1349594"/>
              <a:ext cx="2023695" cy="1530994"/>
            </a:xfrm>
            <a:custGeom>
              <a:avLst/>
              <a:gdLst/>
              <a:ahLst/>
              <a:cxnLst/>
              <a:rect l="l" t="t" r="r" b="b"/>
              <a:pathLst>
                <a:path w="50545" h="38239" extrusionOk="0">
                  <a:moveTo>
                    <a:pt x="1" y="0"/>
                  </a:moveTo>
                  <a:lnTo>
                    <a:pt x="1" y="38239"/>
                  </a:lnTo>
                  <a:lnTo>
                    <a:pt x="38240" y="38239"/>
                  </a:lnTo>
                  <a:lnTo>
                    <a:pt x="38240" y="26616"/>
                  </a:lnTo>
                  <a:lnTo>
                    <a:pt x="40539" y="26616"/>
                  </a:lnTo>
                  <a:lnTo>
                    <a:pt x="40539" y="29120"/>
                  </a:lnTo>
                  <a:lnTo>
                    <a:pt x="50544" y="19115"/>
                  </a:lnTo>
                  <a:lnTo>
                    <a:pt x="40539" y="9119"/>
                  </a:lnTo>
                  <a:lnTo>
                    <a:pt x="40539" y="11623"/>
                  </a:lnTo>
                  <a:lnTo>
                    <a:pt x="38240" y="11623"/>
                  </a:lnTo>
                  <a:lnTo>
                    <a:pt x="382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87;p23"/>
            <p:cNvSpPr/>
            <p:nvPr/>
          </p:nvSpPr>
          <p:spPr>
            <a:xfrm>
              <a:off x="2918894" y="2631996"/>
              <a:ext cx="1531074" cy="2023695"/>
            </a:xfrm>
            <a:custGeom>
              <a:avLst/>
              <a:gdLst/>
              <a:ahLst/>
              <a:cxnLst/>
              <a:rect l="l" t="t" r="r" b="b"/>
              <a:pathLst>
                <a:path w="38241" h="50545" extrusionOk="0">
                  <a:moveTo>
                    <a:pt x="19126" y="1"/>
                  </a:moveTo>
                  <a:lnTo>
                    <a:pt x="9120" y="10006"/>
                  </a:lnTo>
                  <a:lnTo>
                    <a:pt x="11624" y="10006"/>
                  </a:lnTo>
                  <a:lnTo>
                    <a:pt x="11624" y="12305"/>
                  </a:lnTo>
                  <a:lnTo>
                    <a:pt x="1" y="12305"/>
                  </a:lnTo>
                  <a:lnTo>
                    <a:pt x="1" y="50544"/>
                  </a:lnTo>
                  <a:lnTo>
                    <a:pt x="38240" y="50544"/>
                  </a:lnTo>
                  <a:lnTo>
                    <a:pt x="38240" y="12305"/>
                  </a:lnTo>
                  <a:lnTo>
                    <a:pt x="26617" y="12305"/>
                  </a:lnTo>
                  <a:lnTo>
                    <a:pt x="26617" y="10006"/>
                  </a:lnTo>
                  <a:lnTo>
                    <a:pt x="29121" y="10006"/>
                  </a:lnTo>
                  <a:lnTo>
                    <a:pt x="191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250;p19"/>
          <p:cNvSpPr txBox="1"/>
          <p:nvPr/>
        </p:nvSpPr>
        <p:spPr>
          <a:xfrm>
            <a:off x="1768900" y="1619527"/>
            <a:ext cx="2142999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Kriteria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Pengusul terdiri dari 1 ketua dan 2 orang anggota dosen maksimal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Jumlah anggota mahasiswa maksimal 3 orang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Kegiatan harus sesuai dengan Renstra LP2M dan RIPkM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Diprioritaskan bagi diseminasi hasil penelitian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Memiliki mitra berupa desa/desa adat/kelurahan yang melibatkan 2 kelompok masyarakat per semester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Jarak maksimal 200 Km</a:t>
            </a:r>
            <a:endParaRPr lang="id-ID" sz="1000" dirty="0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8" name="Google Shape;250;p19"/>
          <p:cNvSpPr txBox="1"/>
          <p:nvPr/>
        </p:nvSpPr>
        <p:spPr>
          <a:xfrm>
            <a:off x="6871823" y="1551904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wajib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pada jurnal nasional terakreditasi SINTA 1-6 atau prosiding seminar internasional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Satu artikel media massa cetak/elektronik per semester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Video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Peningkatan keberdayaan mitra yang merujuk pada lampiran H</a:t>
            </a:r>
          </a:p>
        </p:txBody>
      </p:sp>
      <p:sp>
        <p:nvSpPr>
          <p:cNvPr id="19" name="Google Shape;250;p19"/>
          <p:cNvSpPr txBox="1"/>
          <p:nvPr/>
        </p:nvSpPr>
        <p:spPr>
          <a:xfrm>
            <a:off x="6921365" y="3655798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Luaran tambahan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Selain yang disebutkan pada luaran wajib</a:t>
            </a:r>
          </a:p>
        </p:txBody>
      </p:sp>
      <p:sp>
        <p:nvSpPr>
          <p:cNvPr id="20" name="Google Shape;250;p19"/>
          <p:cNvSpPr txBox="1"/>
          <p:nvPr/>
        </p:nvSpPr>
        <p:spPr>
          <a:xfrm>
            <a:off x="1718176" y="4096234"/>
            <a:ext cx="2122916" cy="1295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1000" b="1" dirty="0" smtClean="0">
                <a:latin typeface="Roboto" panose="020B0604020202020204" charset="0"/>
                <a:ea typeface="Roboto" panose="020B0604020202020204" charset="0"/>
              </a:rPr>
              <a:t>Biaya dan Lama Kegiatan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Pagu maksimum Rp15 Juta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Lama kegiatan </a:t>
            </a:r>
            <a:r>
              <a:rPr lang="id-ID" sz="1000" dirty="0">
                <a:latin typeface="Roboto" panose="020B0604020202020204" charset="0"/>
                <a:ea typeface="Roboto" panose="020B0604020202020204" charset="0"/>
              </a:rPr>
              <a:t>1</a:t>
            </a:r>
            <a:r>
              <a:rPr lang="id-ID" sz="1000" dirty="0" smtClean="0">
                <a:latin typeface="Roboto" panose="020B0604020202020204" charset="0"/>
                <a:ea typeface="Roboto" panose="020B0604020202020204" charset="0"/>
              </a:rPr>
              <a:t> (satu) tahun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en-US" sz="1000" dirty="0">
              <a:latin typeface="Roboto" panose="020B0604020202020204" charset="0"/>
              <a:ea typeface="Roboto" panose="020B0604020202020204" charset="0"/>
            </a:endParaRPr>
          </a:p>
        </p:txBody>
      </p:sp>
      <p:grpSp>
        <p:nvGrpSpPr>
          <p:cNvPr id="21" name="Google Shape;367;p22"/>
          <p:cNvGrpSpPr/>
          <p:nvPr/>
        </p:nvGrpSpPr>
        <p:grpSpPr>
          <a:xfrm>
            <a:off x="4347009" y="3673083"/>
            <a:ext cx="452918" cy="456531"/>
            <a:chOff x="1777925" y="1953700"/>
            <a:chExt cx="294600" cy="296950"/>
          </a:xfrm>
        </p:grpSpPr>
        <p:sp>
          <p:nvSpPr>
            <p:cNvPr id="22" name="Google Shape;368;p22"/>
            <p:cNvSpPr/>
            <p:nvPr/>
          </p:nvSpPr>
          <p:spPr>
            <a:xfrm>
              <a:off x="1794450" y="2052125"/>
              <a:ext cx="278075" cy="198525"/>
            </a:xfrm>
            <a:custGeom>
              <a:avLst/>
              <a:gdLst/>
              <a:ahLst/>
              <a:cxnLst/>
              <a:rect l="l" t="t" r="r" b="b"/>
              <a:pathLst>
                <a:path w="11123" h="7941" extrusionOk="0">
                  <a:moveTo>
                    <a:pt x="10545" y="1"/>
                  </a:moveTo>
                  <a:cubicBezTo>
                    <a:pt x="10499" y="1"/>
                    <a:pt x="10449" y="11"/>
                    <a:pt x="10397" y="33"/>
                  </a:cubicBezTo>
                  <a:cubicBezTo>
                    <a:pt x="10208" y="64"/>
                    <a:pt x="10145" y="253"/>
                    <a:pt x="10177" y="474"/>
                  </a:cubicBezTo>
                  <a:cubicBezTo>
                    <a:pt x="10334" y="1009"/>
                    <a:pt x="10460" y="1514"/>
                    <a:pt x="10460" y="1986"/>
                  </a:cubicBezTo>
                  <a:cubicBezTo>
                    <a:pt x="10460" y="4885"/>
                    <a:pt x="8129" y="7247"/>
                    <a:pt x="5199" y="7247"/>
                  </a:cubicBezTo>
                  <a:cubicBezTo>
                    <a:pt x="3561" y="7247"/>
                    <a:pt x="2017" y="6460"/>
                    <a:pt x="1040" y="5137"/>
                  </a:cubicBezTo>
                  <a:lnTo>
                    <a:pt x="1734" y="5137"/>
                  </a:lnTo>
                  <a:cubicBezTo>
                    <a:pt x="1954" y="5137"/>
                    <a:pt x="2112" y="4979"/>
                    <a:pt x="2112" y="4790"/>
                  </a:cubicBezTo>
                  <a:cubicBezTo>
                    <a:pt x="2112" y="4601"/>
                    <a:pt x="1954" y="4444"/>
                    <a:pt x="1734" y="4444"/>
                  </a:cubicBezTo>
                  <a:lnTo>
                    <a:pt x="379" y="4444"/>
                  </a:lnTo>
                  <a:cubicBezTo>
                    <a:pt x="158" y="4444"/>
                    <a:pt x="1" y="4601"/>
                    <a:pt x="1" y="4790"/>
                  </a:cubicBezTo>
                  <a:lnTo>
                    <a:pt x="1" y="6176"/>
                  </a:lnTo>
                  <a:cubicBezTo>
                    <a:pt x="1" y="6365"/>
                    <a:pt x="158" y="6523"/>
                    <a:pt x="379" y="6523"/>
                  </a:cubicBezTo>
                  <a:cubicBezTo>
                    <a:pt x="568" y="6523"/>
                    <a:pt x="725" y="6365"/>
                    <a:pt x="725" y="6176"/>
                  </a:cubicBezTo>
                  <a:lnTo>
                    <a:pt x="725" y="5830"/>
                  </a:lnTo>
                  <a:cubicBezTo>
                    <a:pt x="1860" y="7184"/>
                    <a:pt x="3529" y="7941"/>
                    <a:pt x="5199" y="7941"/>
                  </a:cubicBezTo>
                  <a:cubicBezTo>
                    <a:pt x="8476" y="7941"/>
                    <a:pt x="11122" y="5294"/>
                    <a:pt x="11122" y="2049"/>
                  </a:cubicBezTo>
                  <a:cubicBezTo>
                    <a:pt x="11122" y="1482"/>
                    <a:pt x="11028" y="883"/>
                    <a:pt x="10839" y="253"/>
                  </a:cubicBezTo>
                  <a:cubicBezTo>
                    <a:pt x="10814" y="109"/>
                    <a:pt x="10698" y="1"/>
                    <a:pt x="105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9;p22"/>
            <p:cNvSpPr/>
            <p:nvPr/>
          </p:nvSpPr>
          <p:spPr>
            <a:xfrm>
              <a:off x="1777925" y="1953700"/>
              <a:ext cx="278050" cy="198675"/>
            </a:xfrm>
            <a:custGeom>
              <a:avLst/>
              <a:gdLst/>
              <a:ahLst/>
              <a:cxnLst/>
              <a:rect l="l" t="t" r="r" b="b"/>
              <a:pathLst>
                <a:path w="11122" h="7947" extrusionOk="0">
                  <a:moveTo>
                    <a:pt x="5892" y="0"/>
                  </a:moveTo>
                  <a:cubicBezTo>
                    <a:pt x="2647" y="0"/>
                    <a:pt x="0" y="2615"/>
                    <a:pt x="0" y="5892"/>
                  </a:cubicBezTo>
                  <a:cubicBezTo>
                    <a:pt x="0" y="6459"/>
                    <a:pt x="63" y="7026"/>
                    <a:pt x="284" y="7656"/>
                  </a:cubicBezTo>
                  <a:cubicBezTo>
                    <a:pt x="310" y="7869"/>
                    <a:pt x="450" y="7947"/>
                    <a:pt x="606" y="7947"/>
                  </a:cubicBezTo>
                  <a:cubicBezTo>
                    <a:pt x="635" y="7947"/>
                    <a:pt x="664" y="7944"/>
                    <a:pt x="693" y="7939"/>
                  </a:cubicBezTo>
                  <a:cubicBezTo>
                    <a:pt x="914" y="7908"/>
                    <a:pt x="977" y="7719"/>
                    <a:pt x="945" y="7498"/>
                  </a:cubicBezTo>
                  <a:cubicBezTo>
                    <a:pt x="788" y="6963"/>
                    <a:pt x="662" y="6459"/>
                    <a:pt x="662" y="5923"/>
                  </a:cubicBezTo>
                  <a:cubicBezTo>
                    <a:pt x="662" y="3056"/>
                    <a:pt x="2993" y="693"/>
                    <a:pt x="5923" y="693"/>
                  </a:cubicBezTo>
                  <a:cubicBezTo>
                    <a:pt x="7561" y="693"/>
                    <a:pt x="9105" y="1481"/>
                    <a:pt x="10082" y="2773"/>
                  </a:cubicBezTo>
                  <a:lnTo>
                    <a:pt x="9389" y="2773"/>
                  </a:lnTo>
                  <a:cubicBezTo>
                    <a:pt x="9168" y="2773"/>
                    <a:pt x="9011" y="2930"/>
                    <a:pt x="9011" y="3151"/>
                  </a:cubicBezTo>
                  <a:cubicBezTo>
                    <a:pt x="9011" y="3340"/>
                    <a:pt x="9168" y="3497"/>
                    <a:pt x="9389" y="3497"/>
                  </a:cubicBezTo>
                  <a:lnTo>
                    <a:pt x="10743" y="3497"/>
                  </a:lnTo>
                  <a:cubicBezTo>
                    <a:pt x="10964" y="3497"/>
                    <a:pt x="11121" y="3340"/>
                    <a:pt x="11121" y="3151"/>
                  </a:cubicBezTo>
                  <a:lnTo>
                    <a:pt x="11121" y="1765"/>
                  </a:lnTo>
                  <a:cubicBezTo>
                    <a:pt x="11121" y="1575"/>
                    <a:pt x="10964" y="1418"/>
                    <a:pt x="10743" y="1418"/>
                  </a:cubicBezTo>
                  <a:cubicBezTo>
                    <a:pt x="10554" y="1418"/>
                    <a:pt x="10397" y="1575"/>
                    <a:pt x="10397" y="1765"/>
                  </a:cubicBezTo>
                  <a:lnTo>
                    <a:pt x="10397" y="2111"/>
                  </a:lnTo>
                  <a:cubicBezTo>
                    <a:pt x="9263" y="725"/>
                    <a:pt x="7593" y="0"/>
                    <a:pt x="5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0;p22"/>
            <p:cNvSpPr/>
            <p:nvPr/>
          </p:nvSpPr>
          <p:spPr>
            <a:xfrm>
              <a:off x="1829125" y="2006475"/>
              <a:ext cx="191400" cy="191400"/>
            </a:xfrm>
            <a:custGeom>
              <a:avLst/>
              <a:gdLst/>
              <a:ahLst/>
              <a:cxnLst/>
              <a:rect l="l" t="t" r="r" b="b"/>
              <a:pathLst>
                <a:path w="7656" h="7656" extrusionOk="0">
                  <a:moveTo>
                    <a:pt x="4190" y="693"/>
                  </a:moveTo>
                  <a:cubicBezTo>
                    <a:pt x="4757" y="788"/>
                    <a:pt x="5324" y="1008"/>
                    <a:pt x="5797" y="1386"/>
                  </a:cubicBezTo>
                  <a:lnTo>
                    <a:pt x="5545" y="1607"/>
                  </a:lnTo>
                  <a:cubicBezTo>
                    <a:pt x="5450" y="1733"/>
                    <a:pt x="5450" y="1953"/>
                    <a:pt x="5545" y="2079"/>
                  </a:cubicBezTo>
                  <a:cubicBezTo>
                    <a:pt x="5608" y="2142"/>
                    <a:pt x="5702" y="2174"/>
                    <a:pt x="5793" y="2174"/>
                  </a:cubicBezTo>
                  <a:cubicBezTo>
                    <a:pt x="5884" y="2174"/>
                    <a:pt x="5970" y="2142"/>
                    <a:pt x="6017" y="2079"/>
                  </a:cubicBezTo>
                  <a:lnTo>
                    <a:pt x="6270" y="1859"/>
                  </a:lnTo>
                  <a:cubicBezTo>
                    <a:pt x="6616" y="2268"/>
                    <a:pt x="6868" y="2835"/>
                    <a:pt x="6931" y="3466"/>
                  </a:cubicBezTo>
                  <a:lnTo>
                    <a:pt x="6616" y="3466"/>
                  </a:lnTo>
                  <a:cubicBezTo>
                    <a:pt x="6427" y="3466"/>
                    <a:pt x="6270" y="3623"/>
                    <a:pt x="6270" y="3812"/>
                  </a:cubicBezTo>
                  <a:cubicBezTo>
                    <a:pt x="6270" y="4001"/>
                    <a:pt x="6427" y="4159"/>
                    <a:pt x="6616" y="4159"/>
                  </a:cubicBezTo>
                  <a:lnTo>
                    <a:pt x="6931" y="4159"/>
                  </a:lnTo>
                  <a:cubicBezTo>
                    <a:pt x="6868" y="4757"/>
                    <a:pt x="6616" y="5324"/>
                    <a:pt x="6270" y="5797"/>
                  </a:cubicBezTo>
                  <a:lnTo>
                    <a:pt x="6017" y="5545"/>
                  </a:lnTo>
                  <a:cubicBezTo>
                    <a:pt x="5970" y="5482"/>
                    <a:pt x="5884" y="5450"/>
                    <a:pt x="5793" y="5450"/>
                  </a:cubicBezTo>
                  <a:cubicBezTo>
                    <a:pt x="5702" y="5450"/>
                    <a:pt x="5608" y="5482"/>
                    <a:pt x="5545" y="5545"/>
                  </a:cubicBezTo>
                  <a:cubicBezTo>
                    <a:pt x="5450" y="5671"/>
                    <a:pt x="5450" y="5923"/>
                    <a:pt x="5545" y="6017"/>
                  </a:cubicBezTo>
                  <a:lnTo>
                    <a:pt x="5797" y="6270"/>
                  </a:lnTo>
                  <a:cubicBezTo>
                    <a:pt x="5356" y="6616"/>
                    <a:pt x="4820" y="6837"/>
                    <a:pt x="4190" y="6931"/>
                  </a:cubicBezTo>
                  <a:lnTo>
                    <a:pt x="4190" y="6616"/>
                  </a:lnTo>
                  <a:cubicBezTo>
                    <a:pt x="4190" y="6427"/>
                    <a:pt x="4033" y="6270"/>
                    <a:pt x="3812" y="6270"/>
                  </a:cubicBezTo>
                  <a:cubicBezTo>
                    <a:pt x="3623" y="6270"/>
                    <a:pt x="3466" y="6427"/>
                    <a:pt x="3466" y="6616"/>
                  </a:cubicBezTo>
                  <a:lnTo>
                    <a:pt x="3466" y="6931"/>
                  </a:lnTo>
                  <a:cubicBezTo>
                    <a:pt x="2867" y="6837"/>
                    <a:pt x="2331" y="6616"/>
                    <a:pt x="1859" y="6270"/>
                  </a:cubicBezTo>
                  <a:lnTo>
                    <a:pt x="2079" y="6017"/>
                  </a:lnTo>
                  <a:cubicBezTo>
                    <a:pt x="2205" y="5891"/>
                    <a:pt x="2205" y="5671"/>
                    <a:pt x="2079" y="5545"/>
                  </a:cubicBezTo>
                  <a:cubicBezTo>
                    <a:pt x="2032" y="5482"/>
                    <a:pt x="1945" y="5450"/>
                    <a:pt x="1855" y="5450"/>
                  </a:cubicBezTo>
                  <a:cubicBezTo>
                    <a:pt x="1764" y="5450"/>
                    <a:pt x="1670" y="5482"/>
                    <a:pt x="1607" y="5545"/>
                  </a:cubicBezTo>
                  <a:lnTo>
                    <a:pt x="1386" y="5797"/>
                  </a:lnTo>
                  <a:cubicBezTo>
                    <a:pt x="1040" y="5356"/>
                    <a:pt x="788" y="4789"/>
                    <a:pt x="725" y="4159"/>
                  </a:cubicBezTo>
                  <a:lnTo>
                    <a:pt x="1040" y="4159"/>
                  </a:lnTo>
                  <a:cubicBezTo>
                    <a:pt x="1229" y="4159"/>
                    <a:pt x="1386" y="4001"/>
                    <a:pt x="1386" y="3812"/>
                  </a:cubicBezTo>
                  <a:cubicBezTo>
                    <a:pt x="1386" y="3623"/>
                    <a:pt x="1229" y="3466"/>
                    <a:pt x="1040" y="3466"/>
                  </a:cubicBezTo>
                  <a:lnTo>
                    <a:pt x="725" y="3466"/>
                  </a:lnTo>
                  <a:cubicBezTo>
                    <a:pt x="788" y="2867"/>
                    <a:pt x="1040" y="2331"/>
                    <a:pt x="1386" y="1859"/>
                  </a:cubicBezTo>
                  <a:lnTo>
                    <a:pt x="1607" y="2079"/>
                  </a:lnTo>
                  <a:cubicBezTo>
                    <a:pt x="1701" y="2174"/>
                    <a:pt x="1764" y="2205"/>
                    <a:pt x="1859" y="2205"/>
                  </a:cubicBezTo>
                  <a:cubicBezTo>
                    <a:pt x="1922" y="2205"/>
                    <a:pt x="2048" y="2174"/>
                    <a:pt x="2079" y="2079"/>
                  </a:cubicBezTo>
                  <a:cubicBezTo>
                    <a:pt x="2205" y="1953"/>
                    <a:pt x="2205" y="1733"/>
                    <a:pt x="2079" y="1607"/>
                  </a:cubicBezTo>
                  <a:lnTo>
                    <a:pt x="1859" y="1386"/>
                  </a:lnTo>
                  <a:cubicBezTo>
                    <a:pt x="2300" y="1008"/>
                    <a:pt x="2835" y="788"/>
                    <a:pt x="3466" y="693"/>
                  </a:cubicBezTo>
                  <a:lnTo>
                    <a:pt x="3466" y="1008"/>
                  </a:lnTo>
                  <a:cubicBezTo>
                    <a:pt x="3466" y="1229"/>
                    <a:pt x="3623" y="1386"/>
                    <a:pt x="3812" y="1386"/>
                  </a:cubicBezTo>
                  <a:cubicBezTo>
                    <a:pt x="4033" y="1386"/>
                    <a:pt x="4190" y="1229"/>
                    <a:pt x="4190" y="1008"/>
                  </a:cubicBezTo>
                  <a:lnTo>
                    <a:pt x="4190" y="693"/>
                  </a:lnTo>
                  <a:close/>
                  <a:moveTo>
                    <a:pt x="3812" y="0"/>
                  </a:moveTo>
                  <a:cubicBezTo>
                    <a:pt x="1733" y="0"/>
                    <a:pt x="0" y="1701"/>
                    <a:pt x="0" y="3812"/>
                  </a:cubicBezTo>
                  <a:cubicBezTo>
                    <a:pt x="0" y="5923"/>
                    <a:pt x="1701" y="7656"/>
                    <a:pt x="3812" y="7656"/>
                  </a:cubicBezTo>
                  <a:cubicBezTo>
                    <a:pt x="5923" y="7656"/>
                    <a:pt x="7656" y="5954"/>
                    <a:pt x="7656" y="3812"/>
                  </a:cubicBezTo>
                  <a:cubicBezTo>
                    <a:pt x="7656" y="1733"/>
                    <a:pt x="5954" y="0"/>
                    <a:pt x="3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71;p22"/>
            <p:cNvSpPr/>
            <p:nvPr/>
          </p:nvSpPr>
          <p:spPr>
            <a:xfrm>
              <a:off x="1915750" y="2058450"/>
              <a:ext cx="35475" cy="52800"/>
            </a:xfrm>
            <a:custGeom>
              <a:avLst/>
              <a:gdLst/>
              <a:ahLst/>
              <a:cxnLst/>
              <a:rect l="l" t="t" r="r" b="b"/>
              <a:pathLst>
                <a:path w="1419" h="2112" extrusionOk="0">
                  <a:moveTo>
                    <a:pt x="347" y="0"/>
                  </a:moveTo>
                  <a:cubicBezTo>
                    <a:pt x="158" y="0"/>
                    <a:pt x="1" y="158"/>
                    <a:pt x="1" y="378"/>
                  </a:cubicBezTo>
                  <a:lnTo>
                    <a:pt x="1" y="1733"/>
                  </a:lnTo>
                  <a:cubicBezTo>
                    <a:pt x="1" y="1954"/>
                    <a:pt x="158" y="2111"/>
                    <a:pt x="347" y="2111"/>
                  </a:cubicBezTo>
                  <a:lnTo>
                    <a:pt x="1072" y="2111"/>
                  </a:lnTo>
                  <a:cubicBezTo>
                    <a:pt x="1261" y="2111"/>
                    <a:pt x="1418" y="1954"/>
                    <a:pt x="1418" y="1733"/>
                  </a:cubicBezTo>
                  <a:cubicBezTo>
                    <a:pt x="1418" y="1544"/>
                    <a:pt x="1261" y="1387"/>
                    <a:pt x="1072" y="1387"/>
                  </a:cubicBezTo>
                  <a:lnTo>
                    <a:pt x="725" y="1387"/>
                  </a:lnTo>
                  <a:lnTo>
                    <a:pt x="725" y="378"/>
                  </a:lnTo>
                  <a:cubicBezTo>
                    <a:pt x="725" y="158"/>
                    <a:pt x="568" y="0"/>
                    <a:pt x="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365;p22"/>
          <p:cNvSpPr/>
          <p:nvPr/>
        </p:nvSpPr>
        <p:spPr>
          <a:xfrm>
            <a:off x="5809209" y="2125404"/>
            <a:ext cx="457722" cy="455339"/>
          </a:xfrm>
          <a:custGeom>
            <a:avLst/>
            <a:gdLst/>
            <a:ahLst/>
            <a:cxnLst/>
            <a:rect l="l" t="t" r="r" b="b"/>
            <a:pathLst>
              <a:path w="11909" h="11847" extrusionOk="0">
                <a:moveTo>
                  <a:pt x="3560" y="2647"/>
                </a:moveTo>
                <a:lnTo>
                  <a:pt x="3560" y="3561"/>
                </a:lnTo>
                <a:lnTo>
                  <a:pt x="2615" y="3561"/>
                </a:lnTo>
                <a:lnTo>
                  <a:pt x="3560" y="2647"/>
                </a:lnTo>
                <a:close/>
                <a:moveTo>
                  <a:pt x="6616" y="4222"/>
                </a:moveTo>
                <a:cubicBezTo>
                  <a:pt x="7971" y="4285"/>
                  <a:pt x="9074" y="5325"/>
                  <a:pt x="9074" y="6680"/>
                </a:cubicBezTo>
                <a:cubicBezTo>
                  <a:pt x="9074" y="8003"/>
                  <a:pt x="7971" y="9106"/>
                  <a:pt x="6616" y="9106"/>
                </a:cubicBezTo>
                <a:cubicBezTo>
                  <a:pt x="5293" y="9106"/>
                  <a:pt x="4190" y="8003"/>
                  <a:pt x="4190" y="6680"/>
                </a:cubicBezTo>
                <a:cubicBezTo>
                  <a:pt x="4190" y="5325"/>
                  <a:pt x="5293" y="4222"/>
                  <a:pt x="6616" y="4222"/>
                </a:cubicBezTo>
                <a:close/>
                <a:moveTo>
                  <a:pt x="7687" y="757"/>
                </a:moveTo>
                <a:lnTo>
                  <a:pt x="7687" y="1513"/>
                </a:lnTo>
                <a:lnTo>
                  <a:pt x="3875" y="1513"/>
                </a:lnTo>
                <a:cubicBezTo>
                  <a:pt x="3781" y="1513"/>
                  <a:pt x="3655" y="1544"/>
                  <a:pt x="3623" y="1639"/>
                </a:cubicBezTo>
                <a:lnTo>
                  <a:pt x="1512" y="3718"/>
                </a:lnTo>
                <a:cubicBezTo>
                  <a:pt x="1418" y="3813"/>
                  <a:pt x="1386" y="3876"/>
                  <a:pt x="1386" y="3939"/>
                </a:cubicBezTo>
                <a:lnTo>
                  <a:pt x="1386" y="9862"/>
                </a:lnTo>
                <a:lnTo>
                  <a:pt x="662" y="9862"/>
                </a:lnTo>
                <a:lnTo>
                  <a:pt x="662" y="757"/>
                </a:lnTo>
                <a:close/>
                <a:moveTo>
                  <a:pt x="8380" y="2175"/>
                </a:moveTo>
                <a:lnTo>
                  <a:pt x="8380" y="4128"/>
                </a:lnTo>
                <a:cubicBezTo>
                  <a:pt x="7876" y="3813"/>
                  <a:pt x="7278" y="3592"/>
                  <a:pt x="6648" y="3592"/>
                </a:cubicBezTo>
                <a:cubicBezTo>
                  <a:pt x="4915" y="3592"/>
                  <a:pt x="3560" y="5010"/>
                  <a:pt x="3560" y="6711"/>
                </a:cubicBezTo>
                <a:cubicBezTo>
                  <a:pt x="3560" y="8444"/>
                  <a:pt x="4946" y="9830"/>
                  <a:pt x="6648" y="9830"/>
                </a:cubicBezTo>
                <a:cubicBezTo>
                  <a:pt x="7120" y="9830"/>
                  <a:pt x="7593" y="9704"/>
                  <a:pt x="8002" y="9515"/>
                </a:cubicBezTo>
                <a:lnTo>
                  <a:pt x="8380" y="9893"/>
                </a:lnTo>
                <a:lnTo>
                  <a:pt x="8380" y="10492"/>
                </a:lnTo>
                <a:lnTo>
                  <a:pt x="2079" y="10492"/>
                </a:lnTo>
                <a:lnTo>
                  <a:pt x="2079" y="4285"/>
                </a:lnTo>
                <a:lnTo>
                  <a:pt x="3875" y="4285"/>
                </a:lnTo>
                <a:cubicBezTo>
                  <a:pt x="4064" y="4285"/>
                  <a:pt x="4222" y="4128"/>
                  <a:pt x="4222" y="3907"/>
                </a:cubicBezTo>
                <a:lnTo>
                  <a:pt x="4222" y="2175"/>
                </a:lnTo>
                <a:close/>
                <a:moveTo>
                  <a:pt x="9074" y="8633"/>
                </a:moveTo>
                <a:lnTo>
                  <a:pt x="11027" y="10618"/>
                </a:lnTo>
                <a:cubicBezTo>
                  <a:pt x="11153" y="10744"/>
                  <a:pt x="11153" y="10964"/>
                  <a:pt x="11027" y="11090"/>
                </a:cubicBezTo>
                <a:cubicBezTo>
                  <a:pt x="10964" y="11153"/>
                  <a:pt x="10877" y="11185"/>
                  <a:pt x="10791" y="11185"/>
                </a:cubicBezTo>
                <a:cubicBezTo>
                  <a:pt x="10704" y="11185"/>
                  <a:pt x="10617" y="11153"/>
                  <a:pt x="10554" y="11090"/>
                </a:cubicBezTo>
                <a:lnTo>
                  <a:pt x="8601" y="9106"/>
                </a:lnTo>
                <a:cubicBezTo>
                  <a:pt x="8790" y="9011"/>
                  <a:pt x="8948" y="8791"/>
                  <a:pt x="9074" y="8633"/>
                </a:cubicBezTo>
                <a:close/>
                <a:moveTo>
                  <a:pt x="347" y="1"/>
                </a:moveTo>
                <a:cubicBezTo>
                  <a:pt x="158" y="1"/>
                  <a:pt x="0" y="190"/>
                  <a:pt x="0" y="379"/>
                </a:cubicBezTo>
                <a:lnTo>
                  <a:pt x="0" y="10145"/>
                </a:lnTo>
                <a:cubicBezTo>
                  <a:pt x="0" y="10334"/>
                  <a:pt x="158" y="10492"/>
                  <a:pt x="347" y="10492"/>
                </a:cubicBezTo>
                <a:lnTo>
                  <a:pt x="1386" y="10492"/>
                </a:lnTo>
                <a:lnTo>
                  <a:pt x="1386" y="10838"/>
                </a:lnTo>
                <a:cubicBezTo>
                  <a:pt x="1386" y="11059"/>
                  <a:pt x="1544" y="11216"/>
                  <a:pt x="1733" y="11216"/>
                </a:cubicBezTo>
                <a:lnTo>
                  <a:pt x="8695" y="11216"/>
                </a:lnTo>
                <a:cubicBezTo>
                  <a:pt x="8916" y="11216"/>
                  <a:pt x="9074" y="11059"/>
                  <a:pt x="9074" y="10838"/>
                </a:cubicBezTo>
                <a:lnTo>
                  <a:pt x="9074" y="10586"/>
                </a:lnTo>
                <a:lnTo>
                  <a:pt x="10050" y="11563"/>
                </a:lnTo>
                <a:cubicBezTo>
                  <a:pt x="10239" y="11752"/>
                  <a:pt x="10507" y="11847"/>
                  <a:pt x="10775" y="11847"/>
                </a:cubicBezTo>
                <a:cubicBezTo>
                  <a:pt x="11043" y="11847"/>
                  <a:pt x="11310" y="11752"/>
                  <a:pt x="11499" y="11563"/>
                </a:cubicBezTo>
                <a:cubicBezTo>
                  <a:pt x="11909" y="11153"/>
                  <a:pt x="11909" y="10492"/>
                  <a:pt x="11499" y="10114"/>
                </a:cubicBezTo>
                <a:lnTo>
                  <a:pt x="9420" y="8003"/>
                </a:lnTo>
                <a:cubicBezTo>
                  <a:pt x="9609" y="7625"/>
                  <a:pt x="9735" y="7152"/>
                  <a:pt x="9735" y="6680"/>
                </a:cubicBezTo>
                <a:cubicBezTo>
                  <a:pt x="9735" y="5924"/>
                  <a:pt x="9452" y="5262"/>
                  <a:pt x="9011" y="4695"/>
                </a:cubicBezTo>
                <a:lnTo>
                  <a:pt x="9011" y="1828"/>
                </a:lnTo>
                <a:cubicBezTo>
                  <a:pt x="9011" y="1639"/>
                  <a:pt x="8853" y="1481"/>
                  <a:pt x="8664" y="1481"/>
                </a:cubicBezTo>
                <a:lnTo>
                  <a:pt x="8317" y="1481"/>
                </a:lnTo>
                <a:lnTo>
                  <a:pt x="8317" y="379"/>
                </a:lnTo>
                <a:cubicBezTo>
                  <a:pt x="8317" y="190"/>
                  <a:pt x="8160" y="1"/>
                  <a:pt x="797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86;p20"/>
          <p:cNvGrpSpPr/>
          <p:nvPr/>
        </p:nvGrpSpPr>
        <p:grpSpPr>
          <a:xfrm>
            <a:off x="4317875" y="2003373"/>
            <a:ext cx="482052" cy="600148"/>
            <a:chOff x="548406" y="524909"/>
            <a:chExt cx="157825" cy="184174"/>
          </a:xfrm>
        </p:grpSpPr>
        <p:sp>
          <p:nvSpPr>
            <p:cNvPr id="28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0" name="Google Shape;378;p22"/>
          <p:cNvSpPr/>
          <p:nvPr/>
        </p:nvSpPr>
        <p:spPr>
          <a:xfrm>
            <a:off x="5778051" y="3655798"/>
            <a:ext cx="461412" cy="454110"/>
          </a:xfrm>
          <a:custGeom>
            <a:avLst/>
            <a:gdLst/>
            <a:ahLst/>
            <a:cxnLst/>
            <a:rect l="l" t="t" r="r" b="b"/>
            <a:pathLst>
              <a:path w="12005" h="11815" extrusionOk="0">
                <a:moveTo>
                  <a:pt x="6003" y="693"/>
                </a:moveTo>
                <a:cubicBezTo>
                  <a:pt x="6089" y="693"/>
                  <a:pt x="6176" y="725"/>
                  <a:pt x="6239" y="788"/>
                </a:cubicBezTo>
                <a:lnTo>
                  <a:pt x="8444" y="2993"/>
                </a:lnTo>
                <a:lnTo>
                  <a:pt x="7972" y="3466"/>
                </a:lnTo>
                <a:lnTo>
                  <a:pt x="7751" y="3214"/>
                </a:lnTo>
                <a:cubicBezTo>
                  <a:pt x="7562" y="3025"/>
                  <a:pt x="7279" y="2899"/>
                  <a:pt x="6995" y="2899"/>
                </a:cubicBezTo>
                <a:cubicBezTo>
                  <a:pt x="6711" y="2899"/>
                  <a:pt x="6459" y="3025"/>
                  <a:pt x="6239" y="3214"/>
                </a:cubicBezTo>
                <a:cubicBezTo>
                  <a:pt x="5861" y="3623"/>
                  <a:pt x="5861" y="4285"/>
                  <a:pt x="6239" y="4663"/>
                </a:cubicBezTo>
                <a:lnTo>
                  <a:pt x="6491" y="4915"/>
                </a:lnTo>
                <a:lnTo>
                  <a:pt x="6018" y="5388"/>
                </a:lnTo>
                <a:lnTo>
                  <a:pt x="5262" y="4631"/>
                </a:lnTo>
                <a:cubicBezTo>
                  <a:pt x="5199" y="4568"/>
                  <a:pt x="5113" y="4537"/>
                  <a:pt x="5026" y="4537"/>
                </a:cubicBezTo>
                <a:cubicBezTo>
                  <a:pt x="4939" y="4537"/>
                  <a:pt x="4853" y="4568"/>
                  <a:pt x="4790" y="4631"/>
                </a:cubicBezTo>
                <a:lnTo>
                  <a:pt x="4317" y="5104"/>
                </a:lnTo>
                <a:cubicBezTo>
                  <a:pt x="4254" y="5167"/>
                  <a:pt x="4167" y="5198"/>
                  <a:pt x="4081" y="5198"/>
                </a:cubicBezTo>
                <a:cubicBezTo>
                  <a:pt x="3994" y="5198"/>
                  <a:pt x="3907" y="5167"/>
                  <a:pt x="3844" y="5104"/>
                </a:cubicBezTo>
                <a:cubicBezTo>
                  <a:pt x="3718" y="4978"/>
                  <a:pt x="3718" y="4757"/>
                  <a:pt x="3844" y="4631"/>
                </a:cubicBezTo>
                <a:lnTo>
                  <a:pt x="4317" y="4159"/>
                </a:lnTo>
                <a:cubicBezTo>
                  <a:pt x="4443" y="4033"/>
                  <a:pt x="4443" y="3812"/>
                  <a:pt x="4317" y="3686"/>
                </a:cubicBezTo>
                <a:lnTo>
                  <a:pt x="3624" y="2993"/>
                </a:lnTo>
                <a:lnTo>
                  <a:pt x="5766" y="788"/>
                </a:lnTo>
                <a:cubicBezTo>
                  <a:pt x="5829" y="725"/>
                  <a:pt x="5916" y="693"/>
                  <a:pt x="6003" y="693"/>
                </a:cubicBezTo>
                <a:close/>
                <a:moveTo>
                  <a:pt x="3088" y="3466"/>
                </a:moveTo>
                <a:lnTo>
                  <a:pt x="3561" y="3938"/>
                </a:lnTo>
                <a:lnTo>
                  <a:pt x="3340" y="4159"/>
                </a:lnTo>
                <a:cubicBezTo>
                  <a:pt x="2931" y="4568"/>
                  <a:pt x="2931" y="5230"/>
                  <a:pt x="3340" y="5608"/>
                </a:cubicBezTo>
                <a:cubicBezTo>
                  <a:pt x="3529" y="5813"/>
                  <a:pt x="3797" y="5915"/>
                  <a:pt x="4065" y="5915"/>
                </a:cubicBezTo>
                <a:cubicBezTo>
                  <a:pt x="4333" y="5915"/>
                  <a:pt x="4601" y="5813"/>
                  <a:pt x="4790" y="5608"/>
                </a:cubicBezTo>
                <a:lnTo>
                  <a:pt x="5042" y="5388"/>
                </a:lnTo>
                <a:lnTo>
                  <a:pt x="5514" y="5860"/>
                </a:lnTo>
                <a:lnTo>
                  <a:pt x="4758" y="6616"/>
                </a:lnTo>
                <a:cubicBezTo>
                  <a:pt x="4632" y="6711"/>
                  <a:pt x="4632" y="6963"/>
                  <a:pt x="4758" y="7089"/>
                </a:cubicBezTo>
                <a:lnTo>
                  <a:pt x="5231" y="7561"/>
                </a:lnTo>
                <a:cubicBezTo>
                  <a:pt x="5357" y="7656"/>
                  <a:pt x="5357" y="7908"/>
                  <a:pt x="5231" y="8002"/>
                </a:cubicBezTo>
                <a:cubicBezTo>
                  <a:pt x="5168" y="8065"/>
                  <a:pt x="5081" y="8097"/>
                  <a:pt x="4994" y="8097"/>
                </a:cubicBezTo>
                <a:cubicBezTo>
                  <a:pt x="4908" y="8097"/>
                  <a:pt x="4821" y="8065"/>
                  <a:pt x="4758" y="8002"/>
                </a:cubicBezTo>
                <a:lnTo>
                  <a:pt x="4286" y="7561"/>
                </a:lnTo>
                <a:cubicBezTo>
                  <a:pt x="4223" y="7498"/>
                  <a:pt x="4136" y="7467"/>
                  <a:pt x="4049" y="7467"/>
                </a:cubicBezTo>
                <a:cubicBezTo>
                  <a:pt x="3963" y="7467"/>
                  <a:pt x="3876" y="7498"/>
                  <a:pt x="3813" y="7561"/>
                </a:cubicBezTo>
                <a:lnTo>
                  <a:pt x="3088" y="8254"/>
                </a:lnTo>
                <a:lnTo>
                  <a:pt x="883" y="6049"/>
                </a:lnTo>
                <a:cubicBezTo>
                  <a:pt x="789" y="6018"/>
                  <a:pt x="789" y="5829"/>
                  <a:pt x="883" y="5671"/>
                </a:cubicBezTo>
                <a:lnTo>
                  <a:pt x="3088" y="3466"/>
                </a:lnTo>
                <a:close/>
                <a:moveTo>
                  <a:pt x="8917" y="3529"/>
                </a:moveTo>
                <a:lnTo>
                  <a:pt x="11122" y="5671"/>
                </a:lnTo>
                <a:cubicBezTo>
                  <a:pt x="11248" y="5766"/>
                  <a:pt x="11248" y="6018"/>
                  <a:pt x="11122" y="6144"/>
                </a:cubicBezTo>
                <a:lnTo>
                  <a:pt x="8917" y="8349"/>
                </a:lnTo>
                <a:lnTo>
                  <a:pt x="8444" y="7876"/>
                </a:lnTo>
                <a:lnTo>
                  <a:pt x="8696" y="7624"/>
                </a:lnTo>
                <a:cubicBezTo>
                  <a:pt x="9074" y="7246"/>
                  <a:pt x="9074" y="6553"/>
                  <a:pt x="8696" y="6175"/>
                </a:cubicBezTo>
                <a:cubicBezTo>
                  <a:pt x="8491" y="5970"/>
                  <a:pt x="8224" y="5868"/>
                  <a:pt x="7956" y="5868"/>
                </a:cubicBezTo>
                <a:cubicBezTo>
                  <a:pt x="7688" y="5868"/>
                  <a:pt x="7420" y="5970"/>
                  <a:pt x="7216" y="6175"/>
                </a:cubicBezTo>
                <a:lnTo>
                  <a:pt x="6995" y="6396"/>
                </a:lnTo>
                <a:lnTo>
                  <a:pt x="6522" y="5923"/>
                </a:lnTo>
                <a:lnTo>
                  <a:pt x="7279" y="5198"/>
                </a:lnTo>
                <a:cubicBezTo>
                  <a:pt x="7373" y="5072"/>
                  <a:pt x="7373" y="4820"/>
                  <a:pt x="7279" y="4726"/>
                </a:cubicBezTo>
                <a:lnTo>
                  <a:pt x="6806" y="4222"/>
                </a:lnTo>
                <a:cubicBezTo>
                  <a:pt x="6680" y="4127"/>
                  <a:pt x="6680" y="3875"/>
                  <a:pt x="6806" y="3749"/>
                </a:cubicBezTo>
                <a:cubicBezTo>
                  <a:pt x="6869" y="3686"/>
                  <a:pt x="6963" y="3655"/>
                  <a:pt x="7026" y="3655"/>
                </a:cubicBezTo>
                <a:cubicBezTo>
                  <a:pt x="7121" y="3655"/>
                  <a:pt x="7216" y="3686"/>
                  <a:pt x="7279" y="3749"/>
                </a:cubicBezTo>
                <a:lnTo>
                  <a:pt x="7751" y="4222"/>
                </a:lnTo>
                <a:cubicBezTo>
                  <a:pt x="7798" y="4285"/>
                  <a:pt x="7885" y="4316"/>
                  <a:pt x="7976" y="4316"/>
                </a:cubicBezTo>
                <a:cubicBezTo>
                  <a:pt x="8066" y="4316"/>
                  <a:pt x="8161" y="4285"/>
                  <a:pt x="8224" y="4222"/>
                </a:cubicBezTo>
                <a:lnTo>
                  <a:pt x="8917" y="3529"/>
                </a:lnTo>
                <a:close/>
                <a:moveTo>
                  <a:pt x="5987" y="6396"/>
                </a:moveTo>
                <a:lnTo>
                  <a:pt x="6711" y="7152"/>
                </a:lnTo>
                <a:cubicBezTo>
                  <a:pt x="6774" y="7215"/>
                  <a:pt x="6869" y="7246"/>
                  <a:pt x="6960" y="7246"/>
                </a:cubicBezTo>
                <a:cubicBezTo>
                  <a:pt x="7050" y="7246"/>
                  <a:pt x="7137" y="7215"/>
                  <a:pt x="7184" y="7152"/>
                </a:cubicBezTo>
                <a:lnTo>
                  <a:pt x="7657" y="6679"/>
                </a:lnTo>
                <a:cubicBezTo>
                  <a:pt x="7720" y="6616"/>
                  <a:pt x="7814" y="6585"/>
                  <a:pt x="7905" y="6585"/>
                </a:cubicBezTo>
                <a:cubicBezTo>
                  <a:pt x="7995" y="6585"/>
                  <a:pt x="8082" y="6616"/>
                  <a:pt x="8129" y="6679"/>
                </a:cubicBezTo>
                <a:cubicBezTo>
                  <a:pt x="8255" y="6805"/>
                  <a:pt x="8255" y="7026"/>
                  <a:pt x="8129" y="7152"/>
                </a:cubicBezTo>
                <a:lnTo>
                  <a:pt x="7657" y="7624"/>
                </a:lnTo>
                <a:cubicBezTo>
                  <a:pt x="7562" y="7750"/>
                  <a:pt x="7562" y="7971"/>
                  <a:pt x="7657" y="8097"/>
                </a:cubicBezTo>
                <a:lnTo>
                  <a:pt x="8381" y="8822"/>
                </a:lnTo>
                <a:lnTo>
                  <a:pt x="6239" y="11027"/>
                </a:lnTo>
                <a:cubicBezTo>
                  <a:pt x="6192" y="11074"/>
                  <a:pt x="6105" y="11098"/>
                  <a:pt x="6014" y="11098"/>
                </a:cubicBezTo>
                <a:cubicBezTo>
                  <a:pt x="5924" y="11098"/>
                  <a:pt x="5829" y="11074"/>
                  <a:pt x="5766" y="11027"/>
                </a:cubicBezTo>
                <a:lnTo>
                  <a:pt x="3561" y="8822"/>
                </a:lnTo>
                <a:lnTo>
                  <a:pt x="4034" y="8349"/>
                </a:lnTo>
                <a:lnTo>
                  <a:pt x="4286" y="8570"/>
                </a:lnTo>
                <a:cubicBezTo>
                  <a:pt x="4475" y="8774"/>
                  <a:pt x="4742" y="8877"/>
                  <a:pt x="5010" y="8877"/>
                </a:cubicBezTo>
                <a:cubicBezTo>
                  <a:pt x="5278" y="8877"/>
                  <a:pt x="5546" y="8774"/>
                  <a:pt x="5735" y="8570"/>
                </a:cubicBezTo>
                <a:cubicBezTo>
                  <a:pt x="6144" y="8191"/>
                  <a:pt x="6144" y="7498"/>
                  <a:pt x="5735" y="7120"/>
                </a:cubicBezTo>
                <a:lnTo>
                  <a:pt x="5514" y="6868"/>
                </a:lnTo>
                <a:lnTo>
                  <a:pt x="5987" y="6396"/>
                </a:lnTo>
                <a:close/>
                <a:moveTo>
                  <a:pt x="5999" y="0"/>
                </a:moveTo>
                <a:cubicBezTo>
                  <a:pt x="5735" y="0"/>
                  <a:pt x="5467" y="95"/>
                  <a:pt x="5262" y="284"/>
                </a:cubicBezTo>
                <a:lnTo>
                  <a:pt x="379" y="5167"/>
                </a:lnTo>
                <a:cubicBezTo>
                  <a:pt x="1" y="5577"/>
                  <a:pt x="1" y="6238"/>
                  <a:pt x="379" y="6648"/>
                </a:cubicBezTo>
                <a:lnTo>
                  <a:pt x="5262" y="11531"/>
                </a:lnTo>
                <a:cubicBezTo>
                  <a:pt x="5467" y="11720"/>
                  <a:pt x="5735" y="11814"/>
                  <a:pt x="5999" y="11814"/>
                </a:cubicBezTo>
                <a:cubicBezTo>
                  <a:pt x="6262" y="11814"/>
                  <a:pt x="6522" y="11720"/>
                  <a:pt x="6711" y="11531"/>
                </a:cubicBezTo>
                <a:lnTo>
                  <a:pt x="11595" y="6648"/>
                </a:lnTo>
                <a:cubicBezTo>
                  <a:pt x="12004" y="6238"/>
                  <a:pt x="12004" y="5577"/>
                  <a:pt x="11595" y="5167"/>
                </a:cubicBezTo>
                <a:lnTo>
                  <a:pt x="6711" y="284"/>
                </a:lnTo>
                <a:cubicBezTo>
                  <a:pt x="6522" y="95"/>
                  <a:pt x="6262" y="0"/>
                  <a:pt x="599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84;p16"/>
          <p:cNvGrpSpPr/>
          <p:nvPr/>
        </p:nvGrpSpPr>
        <p:grpSpPr>
          <a:xfrm>
            <a:off x="420790" y="554949"/>
            <a:ext cx="1262010" cy="2292827"/>
            <a:chOff x="3251881" y="1733825"/>
            <a:chExt cx="1262070" cy="2249923"/>
          </a:xfrm>
        </p:grpSpPr>
        <p:sp>
          <p:nvSpPr>
            <p:cNvPr id="40" name="Google Shape;85;p16"/>
            <p:cNvSpPr/>
            <p:nvPr/>
          </p:nvSpPr>
          <p:spPr>
            <a:xfrm>
              <a:off x="3258405" y="1733825"/>
              <a:ext cx="1255546" cy="2249923"/>
            </a:xfrm>
            <a:custGeom>
              <a:avLst/>
              <a:gdLst/>
              <a:ahLst/>
              <a:cxnLst/>
              <a:rect l="l" t="t" r="r" b="b"/>
              <a:pathLst>
                <a:path w="43584" h="102339" extrusionOk="0">
                  <a:moveTo>
                    <a:pt x="1134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84" y="102338"/>
                  </a:lnTo>
                  <a:lnTo>
                    <a:pt x="43584" y="1151"/>
                  </a:lnTo>
                  <a:cubicBezTo>
                    <a:pt x="43584" y="508"/>
                    <a:pt x="43076" y="0"/>
                    <a:pt x="42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;p16"/>
            <p:cNvSpPr/>
            <p:nvPr/>
          </p:nvSpPr>
          <p:spPr>
            <a:xfrm>
              <a:off x="3443738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1" y="0"/>
                  </a:moveTo>
                  <a:cubicBezTo>
                    <a:pt x="7840" y="0"/>
                    <a:pt x="1" y="7839"/>
                    <a:pt x="1" y="17490"/>
                  </a:cubicBezTo>
                  <a:cubicBezTo>
                    <a:pt x="1" y="27159"/>
                    <a:pt x="7840" y="34982"/>
                    <a:pt x="17491" y="34982"/>
                  </a:cubicBezTo>
                  <a:cubicBezTo>
                    <a:pt x="27142" y="34982"/>
                    <a:pt x="34983" y="27159"/>
                    <a:pt x="34983" y="17490"/>
                  </a:cubicBezTo>
                  <a:cubicBezTo>
                    <a:pt x="34983" y="7839"/>
                    <a:pt x="27142" y="0"/>
                    <a:pt x="174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2" name="Google Shape;89;p16"/>
            <p:cNvSpPr txBox="1"/>
            <p:nvPr/>
          </p:nvSpPr>
          <p:spPr>
            <a:xfrm>
              <a:off x="3251881" y="2746436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PPMUPT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" name="Google Shape;90;p16"/>
            <p:cNvSpPr txBox="1"/>
            <p:nvPr/>
          </p:nvSpPr>
          <p:spPr>
            <a:xfrm>
              <a:off x="3251881" y="3020333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Perberdayaan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05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4" name="Google Shape;292;p20"/>
          <p:cNvSpPr/>
          <p:nvPr/>
        </p:nvSpPr>
        <p:spPr>
          <a:xfrm>
            <a:off x="744370" y="859620"/>
            <a:ext cx="542837" cy="580479"/>
          </a:xfrm>
          <a:custGeom>
            <a:avLst/>
            <a:gdLst/>
            <a:ahLst/>
            <a:cxnLst/>
            <a:rect l="l" t="t" r="r" b="b"/>
            <a:pathLst>
              <a:path w="1904" h="1937" extrusionOk="0">
                <a:moveTo>
                  <a:pt x="1785" y="113"/>
                </a:moveTo>
                <a:lnTo>
                  <a:pt x="1418" y="1828"/>
                </a:lnTo>
                <a:lnTo>
                  <a:pt x="1408" y="1828"/>
                </a:lnTo>
                <a:lnTo>
                  <a:pt x="942" y="1055"/>
                </a:lnTo>
                <a:lnTo>
                  <a:pt x="109" y="658"/>
                </a:lnTo>
                <a:lnTo>
                  <a:pt x="109" y="648"/>
                </a:lnTo>
                <a:lnTo>
                  <a:pt x="1775" y="113"/>
                </a:lnTo>
                <a:close/>
                <a:moveTo>
                  <a:pt x="1775" y="0"/>
                </a:moveTo>
                <a:cubicBezTo>
                  <a:pt x="1765" y="0"/>
                  <a:pt x="1755" y="1"/>
                  <a:pt x="1745" y="4"/>
                </a:cubicBezTo>
                <a:lnTo>
                  <a:pt x="80" y="549"/>
                </a:lnTo>
                <a:cubicBezTo>
                  <a:pt x="30" y="559"/>
                  <a:pt x="0" y="599"/>
                  <a:pt x="0" y="648"/>
                </a:cubicBezTo>
                <a:cubicBezTo>
                  <a:pt x="0" y="698"/>
                  <a:pt x="20" y="738"/>
                  <a:pt x="60" y="757"/>
                </a:cubicBezTo>
                <a:lnTo>
                  <a:pt x="863" y="1134"/>
                </a:lnTo>
                <a:lnTo>
                  <a:pt x="1319" y="1888"/>
                </a:lnTo>
                <a:cubicBezTo>
                  <a:pt x="1338" y="1917"/>
                  <a:pt x="1378" y="1937"/>
                  <a:pt x="1418" y="1937"/>
                </a:cubicBezTo>
                <a:lnTo>
                  <a:pt x="1437" y="1937"/>
                </a:lnTo>
                <a:cubicBezTo>
                  <a:pt x="1477" y="1927"/>
                  <a:pt x="1517" y="1897"/>
                  <a:pt x="1527" y="1848"/>
                </a:cubicBezTo>
                <a:lnTo>
                  <a:pt x="1893" y="143"/>
                </a:lnTo>
                <a:cubicBezTo>
                  <a:pt x="1904" y="93"/>
                  <a:pt x="1884" y="53"/>
                  <a:pt x="1854" y="33"/>
                </a:cubicBezTo>
                <a:cubicBezTo>
                  <a:pt x="1832" y="11"/>
                  <a:pt x="1804" y="0"/>
                  <a:pt x="177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13645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5670" y="2075813"/>
            <a:ext cx="8520600" cy="841800"/>
          </a:xfrm>
        </p:spPr>
        <p:txBody>
          <a:bodyPr/>
          <a:lstStyle/>
          <a:p>
            <a:r>
              <a:rPr lang="id-ID" dirty="0" smtClean="0"/>
              <a:t>BAB 5. CALL FOR PROPOSAL</a:t>
            </a:r>
            <a:endParaRPr lang="id-ID" dirty="0"/>
          </a:p>
        </p:txBody>
      </p:sp>
      <p:grpSp>
        <p:nvGrpSpPr>
          <p:cNvPr id="4" name="Google Shape;357;p22"/>
          <p:cNvGrpSpPr/>
          <p:nvPr/>
        </p:nvGrpSpPr>
        <p:grpSpPr>
          <a:xfrm rot="-1800044">
            <a:off x="-1219926" y="1523620"/>
            <a:ext cx="4243889" cy="4349204"/>
            <a:chOff x="2876875" y="1204475"/>
            <a:chExt cx="3390242" cy="3527432"/>
          </a:xfrm>
        </p:grpSpPr>
        <p:sp>
          <p:nvSpPr>
            <p:cNvPr id="5" name="Google Shape;358;p22"/>
            <p:cNvSpPr/>
            <p:nvPr/>
          </p:nvSpPr>
          <p:spPr>
            <a:xfrm>
              <a:off x="2876875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5195" y="1"/>
                  </a:moveTo>
                  <a:cubicBezTo>
                    <a:pt x="11527" y="1"/>
                    <a:pt x="7874" y="314"/>
                    <a:pt x="6039" y="1376"/>
                  </a:cubicBezTo>
                  <a:cubicBezTo>
                    <a:pt x="1561" y="3953"/>
                    <a:pt x="0" y="9625"/>
                    <a:pt x="2551" y="14040"/>
                  </a:cubicBezTo>
                  <a:cubicBezTo>
                    <a:pt x="4245" y="16982"/>
                    <a:pt x="7338" y="18621"/>
                    <a:pt x="10538" y="18621"/>
                  </a:cubicBezTo>
                  <a:cubicBezTo>
                    <a:pt x="12140" y="18621"/>
                    <a:pt x="13767" y="18211"/>
                    <a:pt x="15260" y="17349"/>
                  </a:cubicBezTo>
                  <a:cubicBezTo>
                    <a:pt x="19728" y="14772"/>
                    <a:pt x="25749" y="645"/>
                    <a:pt x="25749" y="645"/>
                  </a:cubicBezTo>
                  <a:cubicBezTo>
                    <a:pt x="25749" y="645"/>
                    <a:pt x="20457" y="1"/>
                    <a:pt x="15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9;p22"/>
            <p:cNvSpPr/>
            <p:nvPr/>
          </p:nvSpPr>
          <p:spPr>
            <a:xfrm>
              <a:off x="3964824" y="1204475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0"/>
                  </a:moveTo>
                  <a:cubicBezTo>
                    <a:pt x="4130" y="0"/>
                    <a:pt x="1" y="4192"/>
                    <a:pt x="1" y="9356"/>
                  </a:cubicBezTo>
                  <a:cubicBezTo>
                    <a:pt x="1" y="14520"/>
                    <a:pt x="9223" y="26792"/>
                    <a:pt x="9223" y="26792"/>
                  </a:cubicBezTo>
                  <a:cubicBezTo>
                    <a:pt x="9223" y="26792"/>
                    <a:pt x="18444" y="14520"/>
                    <a:pt x="18444" y="9356"/>
                  </a:cubicBezTo>
                  <a:cubicBezTo>
                    <a:pt x="18444" y="4192"/>
                    <a:pt x="14315" y="0"/>
                    <a:pt x="9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0;p22"/>
            <p:cNvSpPr/>
            <p:nvPr/>
          </p:nvSpPr>
          <p:spPr>
            <a:xfrm>
              <a:off x="4571932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5201" y="0"/>
                  </a:moveTo>
                  <a:cubicBezTo>
                    <a:pt x="13601" y="0"/>
                    <a:pt x="11977" y="409"/>
                    <a:pt x="10489" y="1271"/>
                  </a:cubicBezTo>
                  <a:cubicBezTo>
                    <a:pt x="6020" y="3849"/>
                    <a:pt x="1" y="17976"/>
                    <a:pt x="1" y="17976"/>
                  </a:cubicBezTo>
                  <a:cubicBezTo>
                    <a:pt x="1" y="17976"/>
                    <a:pt x="5292" y="18620"/>
                    <a:pt x="10554" y="18620"/>
                  </a:cubicBezTo>
                  <a:cubicBezTo>
                    <a:pt x="14222" y="18620"/>
                    <a:pt x="17875" y="18307"/>
                    <a:pt x="19711" y="17244"/>
                  </a:cubicBezTo>
                  <a:cubicBezTo>
                    <a:pt x="24188" y="14666"/>
                    <a:pt x="25748" y="8994"/>
                    <a:pt x="23198" y="4580"/>
                  </a:cubicBezTo>
                  <a:cubicBezTo>
                    <a:pt x="21503" y="1642"/>
                    <a:pt x="18403" y="0"/>
                    <a:pt x="15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1;p22"/>
            <p:cNvSpPr/>
            <p:nvPr/>
          </p:nvSpPr>
          <p:spPr>
            <a:xfrm>
              <a:off x="4571932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0554" y="1"/>
                  </a:moveTo>
                  <a:cubicBezTo>
                    <a:pt x="5292" y="1"/>
                    <a:pt x="1" y="645"/>
                    <a:pt x="1" y="645"/>
                  </a:cubicBezTo>
                  <a:cubicBezTo>
                    <a:pt x="1" y="645"/>
                    <a:pt x="6020" y="14772"/>
                    <a:pt x="10489" y="17349"/>
                  </a:cubicBezTo>
                  <a:cubicBezTo>
                    <a:pt x="11979" y="18211"/>
                    <a:pt x="13606" y="18621"/>
                    <a:pt x="15207" y="18621"/>
                  </a:cubicBezTo>
                  <a:cubicBezTo>
                    <a:pt x="18407" y="18621"/>
                    <a:pt x="21504" y="16982"/>
                    <a:pt x="23198" y="14040"/>
                  </a:cubicBezTo>
                  <a:cubicBezTo>
                    <a:pt x="25748" y="9625"/>
                    <a:pt x="24188" y="3953"/>
                    <a:pt x="19711" y="1376"/>
                  </a:cubicBezTo>
                  <a:cubicBezTo>
                    <a:pt x="17875" y="314"/>
                    <a:pt x="14222" y="1"/>
                    <a:pt x="10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2;p22"/>
            <p:cNvSpPr/>
            <p:nvPr/>
          </p:nvSpPr>
          <p:spPr>
            <a:xfrm>
              <a:off x="3964824" y="2968189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1"/>
                  </a:moveTo>
                  <a:cubicBezTo>
                    <a:pt x="9223" y="1"/>
                    <a:pt x="1" y="12273"/>
                    <a:pt x="1" y="17436"/>
                  </a:cubicBezTo>
                  <a:cubicBezTo>
                    <a:pt x="1" y="22600"/>
                    <a:pt x="4130" y="26792"/>
                    <a:pt x="9223" y="26792"/>
                  </a:cubicBezTo>
                  <a:cubicBezTo>
                    <a:pt x="14315" y="26792"/>
                    <a:pt x="18444" y="22600"/>
                    <a:pt x="18444" y="17436"/>
                  </a:cubicBezTo>
                  <a:cubicBezTo>
                    <a:pt x="18444" y="12273"/>
                    <a:pt x="9223" y="1"/>
                    <a:pt x="92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3;p22"/>
            <p:cNvSpPr/>
            <p:nvPr/>
          </p:nvSpPr>
          <p:spPr>
            <a:xfrm>
              <a:off x="2876875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0545" y="0"/>
                  </a:moveTo>
                  <a:cubicBezTo>
                    <a:pt x="7342" y="0"/>
                    <a:pt x="4247" y="1642"/>
                    <a:pt x="2551" y="4580"/>
                  </a:cubicBezTo>
                  <a:cubicBezTo>
                    <a:pt x="0" y="8994"/>
                    <a:pt x="1561" y="14666"/>
                    <a:pt x="6039" y="17244"/>
                  </a:cubicBezTo>
                  <a:cubicBezTo>
                    <a:pt x="7874" y="18307"/>
                    <a:pt x="11527" y="18620"/>
                    <a:pt x="15195" y="18620"/>
                  </a:cubicBezTo>
                  <a:cubicBezTo>
                    <a:pt x="20457" y="18620"/>
                    <a:pt x="25749" y="17976"/>
                    <a:pt x="25749" y="17976"/>
                  </a:cubicBezTo>
                  <a:cubicBezTo>
                    <a:pt x="25749" y="17976"/>
                    <a:pt x="19728" y="3849"/>
                    <a:pt x="15260" y="1271"/>
                  </a:cubicBezTo>
                  <a:cubicBezTo>
                    <a:pt x="13769" y="409"/>
                    <a:pt x="12144" y="0"/>
                    <a:pt x="105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62289839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Google Shape;482;p26"/>
          <p:cNvGrpSpPr/>
          <p:nvPr/>
        </p:nvGrpSpPr>
        <p:grpSpPr>
          <a:xfrm>
            <a:off x="457200" y="1150955"/>
            <a:ext cx="4556044" cy="1408058"/>
            <a:chOff x="457200" y="1150955"/>
            <a:chExt cx="4556044" cy="1408058"/>
          </a:xfrm>
        </p:grpSpPr>
        <p:sp>
          <p:nvSpPr>
            <p:cNvPr id="483" name="Google Shape;483;p26"/>
            <p:cNvSpPr/>
            <p:nvPr/>
          </p:nvSpPr>
          <p:spPr>
            <a:xfrm>
              <a:off x="3176327" y="1311441"/>
              <a:ext cx="1836917" cy="1247572"/>
            </a:xfrm>
            <a:custGeom>
              <a:avLst/>
              <a:gdLst/>
              <a:ahLst/>
              <a:cxnLst/>
              <a:rect l="l" t="t" r="r" b="b"/>
              <a:pathLst>
                <a:path w="109259" h="74205" extrusionOk="0">
                  <a:moveTo>
                    <a:pt x="83024" y="0"/>
                  </a:moveTo>
                  <a:cubicBezTo>
                    <a:pt x="49903" y="47"/>
                    <a:pt x="17749" y="17226"/>
                    <a:pt x="1" y="47940"/>
                  </a:cubicBezTo>
                  <a:lnTo>
                    <a:pt x="1" y="47940"/>
                  </a:lnTo>
                  <a:lnTo>
                    <a:pt x="35845" y="38329"/>
                  </a:lnTo>
                  <a:lnTo>
                    <a:pt x="45439" y="74205"/>
                  </a:lnTo>
                  <a:cubicBezTo>
                    <a:pt x="53466" y="60304"/>
                    <a:pt x="68047" y="52515"/>
                    <a:pt x="83024" y="52515"/>
                  </a:cubicBezTo>
                  <a:lnTo>
                    <a:pt x="83024" y="52483"/>
                  </a:lnTo>
                  <a:lnTo>
                    <a:pt x="109258" y="26234"/>
                  </a:lnTo>
                  <a:lnTo>
                    <a:pt x="830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84" name="Google Shape;484;p26"/>
            <p:cNvGrpSpPr/>
            <p:nvPr/>
          </p:nvGrpSpPr>
          <p:grpSpPr>
            <a:xfrm>
              <a:off x="457200" y="1150955"/>
              <a:ext cx="3674464" cy="940795"/>
              <a:chOff x="457200" y="1150955"/>
              <a:chExt cx="3674464" cy="940795"/>
            </a:xfrm>
          </p:grpSpPr>
          <p:sp>
            <p:nvSpPr>
              <p:cNvPr id="485" name="Google Shape;485;p26"/>
              <p:cNvSpPr/>
              <p:nvPr/>
            </p:nvSpPr>
            <p:spPr>
              <a:xfrm>
                <a:off x="3400203" y="1162113"/>
                <a:ext cx="731461" cy="731461"/>
              </a:xfrm>
              <a:custGeom>
                <a:avLst/>
                <a:gdLst/>
                <a:ahLst/>
                <a:cxnLst/>
                <a:rect l="l" t="t" r="r" b="b"/>
                <a:pathLst>
                  <a:path w="43507" h="43507" extrusionOk="0">
                    <a:moveTo>
                      <a:pt x="21769" y="0"/>
                    </a:moveTo>
                    <a:cubicBezTo>
                      <a:pt x="9768" y="0"/>
                      <a:pt x="0" y="9721"/>
                      <a:pt x="0" y="21722"/>
                    </a:cubicBezTo>
                    <a:cubicBezTo>
                      <a:pt x="0" y="33739"/>
                      <a:pt x="9768" y="43507"/>
                      <a:pt x="21769" y="43507"/>
                    </a:cubicBezTo>
                    <a:cubicBezTo>
                      <a:pt x="33786" y="43507"/>
                      <a:pt x="43507" y="33739"/>
                      <a:pt x="43507" y="21722"/>
                    </a:cubicBezTo>
                    <a:cubicBezTo>
                      <a:pt x="43507" y="9721"/>
                      <a:pt x="33786" y="0"/>
                      <a:pt x="2176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381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486" name="Google Shape;486;p26"/>
              <p:cNvSpPr txBox="1"/>
              <p:nvPr/>
            </p:nvSpPr>
            <p:spPr>
              <a:xfrm>
                <a:off x="457200" y="1150955"/>
                <a:ext cx="23502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500" b="1" dirty="0" smtClean="0">
                    <a:solidFill>
                      <a:schemeClr val="accen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Tahap</a:t>
                </a:r>
                <a:r>
                  <a:rPr lang="en" sz="1500" b="1" dirty="0" smtClean="0">
                    <a:solidFill>
                      <a:schemeClr val="accen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1</a:t>
                </a:r>
                <a:r>
                  <a:rPr lang="id-ID" sz="1500" b="1" dirty="0" smtClean="0">
                    <a:solidFill>
                      <a:schemeClr val="accent1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– Penerimaan </a:t>
                </a:r>
                <a:endParaRPr sz="1500" b="1" dirty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87" name="Google Shape;487;p26"/>
              <p:cNvSpPr txBox="1"/>
              <p:nvPr/>
            </p:nvSpPr>
            <p:spPr>
              <a:xfrm>
                <a:off x="457200" y="1527450"/>
                <a:ext cx="2350200" cy="56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Call for Proposal tersedia di laman p2m.upj.ac.id</a:t>
                </a:r>
                <a:endParaRPr sz="13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488" name="Google Shape;488;p26"/>
            <p:cNvCxnSpPr/>
            <p:nvPr/>
          </p:nvCxnSpPr>
          <p:spPr>
            <a:xfrm>
              <a:off x="457200" y="1527450"/>
              <a:ext cx="2823600" cy="0"/>
            </a:xfrm>
            <a:prstGeom prst="straightConnector1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89" name="Google Shape;489;p26"/>
          <p:cNvGrpSpPr/>
          <p:nvPr/>
        </p:nvGrpSpPr>
        <p:grpSpPr>
          <a:xfrm>
            <a:off x="457200" y="1955848"/>
            <a:ext cx="3483070" cy="1773820"/>
            <a:chOff x="457200" y="1955848"/>
            <a:chExt cx="3483070" cy="1773820"/>
          </a:xfrm>
        </p:grpSpPr>
        <p:sp>
          <p:nvSpPr>
            <p:cNvPr id="490" name="Google Shape;490;p26"/>
            <p:cNvSpPr/>
            <p:nvPr/>
          </p:nvSpPr>
          <p:spPr>
            <a:xfrm>
              <a:off x="2877956" y="1955848"/>
              <a:ext cx="1062315" cy="1773820"/>
            </a:xfrm>
            <a:custGeom>
              <a:avLst/>
              <a:gdLst/>
              <a:ahLst/>
              <a:cxnLst/>
              <a:rect l="l" t="t" r="r" b="b"/>
              <a:pathLst>
                <a:path w="63186" h="105506" extrusionOk="0">
                  <a:moveTo>
                    <a:pt x="53592" y="0"/>
                  </a:moveTo>
                  <a:lnTo>
                    <a:pt x="17748" y="9611"/>
                  </a:lnTo>
                  <a:cubicBezTo>
                    <a:pt x="1188" y="38299"/>
                    <a:pt x="1" y="74760"/>
                    <a:pt x="17748" y="105506"/>
                  </a:cubicBezTo>
                  <a:lnTo>
                    <a:pt x="27359" y="69630"/>
                  </a:lnTo>
                  <a:lnTo>
                    <a:pt x="63186" y="79224"/>
                  </a:lnTo>
                  <a:cubicBezTo>
                    <a:pt x="55175" y="65355"/>
                    <a:pt x="55730" y="48843"/>
                    <a:pt x="63186" y="35844"/>
                  </a:cubicBezTo>
                  <a:lnTo>
                    <a:pt x="5359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1" name="Google Shape;491;p26"/>
            <p:cNvGrpSpPr/>
            <p:nvPr/>
          </p:nvGrpSpPr>
          <p:grpSpPr>
            <a:xfrm>
              <a:off x="457200" y="2473430"/>
              <a:ext cx="2868742" cy="940795"/>
              <a:chOff x="457200" y="2473430"/>
              <a:chExt cx="2868742" cy="940795"/>
            </a:xfrm>
          </p:grpSpPr>
          <p:sp>
            <p:nvSpPr>
              <p:cNvPr id="492" name="Google Shape;492;p26"/>
              <p:cNvSpPr/>
              <p:nvPr/>
            </p:nvSpPr>
            <p:spPr>
              <a:xfrm>
                <a:off x="2594480" y="2557685"/>
                <a:ext cx="731461" cy="731478"/>
              </a:xfrm>
              <a:custGeom>
                <a:avLst/>
                <a:gdLst/>
                <a:ahLst/>
                <a:cxnLst/>
                <a:rect l="l" t="t" r="r" b="b"/>
                <a:pathLst>
                  <a:path w="43507" h="43508" extrusionOk="0">
                    <a:moveTo>
                      <a:pt x="21770" y="0"/>
                    </a:moveTo>
                    <a:cubicBezTo>
                      <a:pt x="9753" y="0"/>
                      <a:pt x="0" y="9721"/>
                      <a:pt x="0" y="21737"/>
                    </a:cubicBezTo>
                    <a:cubicBezTo>
                      <a:pt x="0" y="33754"/>
                      <a:pt x="9753" y="43507"/>
                      <a:pt x="21770" y="43507"/>
                    </a:cubicBezTo>
                    <a:cubicBezTo>
                      <a:pt x="33786" y="43507"/>
                      <a:pt x="43506" y="33754"/>
                      <a:pt x="43506" y="21737"/>
                    </a:cubicBezTo>
                    <a:cubicBezTo>
                      <a:pt x="43506" y="9721"/>
                      <a:pt x="33786" y="0"/>
                      <a:pt x="2177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381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26"/>
              <p:cNvSpPr txBox="1"/>
              <p:nvPr/>
            </p:nvSpPr>
            <p:spPr>
              <a:xfrm>
                <a:off x="457200" y="2473430"/>
                <a:ext cx="23502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500" b="1" dirty="0" smtClean="0">
                    <a:solidFill>
                      <a:schemeClr val="accent6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Tahap 6 – Komitmen </a:t>
                </a:r>
                <a:endParaRPr sz="1500" b="1" dirty="0">
                  <a:solidFill>
                    <a:schemeClr val="accent6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 b="1" dirty="0">
                  <a:solidFill>
                    <a:schemeClr val="accent6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94" name="Google Shape;494;p26"/>
              <p:cNvSpPr txBox="1"/>
              <p:nvPr/>
            </p:nvSpPr>
            <p:spPr>
              <a:xfrm>
                <a:off x="457200" y="2849925"/>
                <a:ext cx="2350200" cy="56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Penandatanganan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Kontrak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endParaRPr sz="13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495" name="Google Shape;495;p26"/>
            <p:cNvCxnSpPr/>
            <p:nvPr/>
          </p:nvCxnSpPr>
          <p:spPr>
            <a:xfrm>
              <a:off x="457200" y="2850081"/>
              <a:ext cx="2000400" cy="0"/>
            </a:xfrm>
            <a:prstGeom prst="straightConnector1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96" name="Google Shape;496;p26"/>
          <p:cNvGrpSpPr/>
          <p:nvPr/>
        </p:nvGrpSpPr>
        <p:grpSpPr>
          <a:xfrm>
            <a:off x="457200" y="3127023"/>
            <a:ext cx="4114985" cy="1603977"/>
            <a:chOff x="457200" y="3127023"/>
            <a:chExt cx="4114985" cy="1603977"/>
          </a:xfrm>
        </p:grpSpPr>
        <p:sp>
          <p:nvSpPr>
            <p:cNvPr id="497" name="Google Shape;497;p26"/>
            <p:cNvSpPr/>
            <p:nvPr/>
          </p:nvSpPr>
          <p:spPr>
            <a:xfrm>
              <a:off x="3175806" y="3127023"/>
              <a:ext cx="1396379" cy="1408635"/>
            </a:xfrm>
            <a:custGeom>
              <a:avLst/>
              <a:gdLst/>
              <a:ahLst/>
              <a:cxnLst/>
              <a:rect l="l" t="t" r="r" b="b"/>
              <a:pathLst>
                <a:path w="83056" h="83785" extrusionOk="0">
                  <a:moveTo>
                    <a:pt x="9643" y="1"/>
                  </a:moveTo>
                  <a:lnTo>
                    <a:pt x="0" y="35845"/>
                  </a:lnTo>
                  <a:cubicBezTo>
                    <a:pt x="16592" y="64501"/>
                    <a:pt x="47576" y="83784"/>
                    <a:pt x="83055" y="83784"/>
                  </a:cubicBezTo>
                  <a:lnTo>
                    <a:pt x="56822" y="57535"/>
                  </a:lnTo>
                  <a:lnTo>
                    <a:pt x="83055" y="31301"/>
                  </a:lnTo>
                  <a:cubicBezTo>
                    <a:pt x="67018" y="31301"/>
                    <a:pt x="52991" y="22577"/>
                    <a:pt x="45470" y="9563"/>
                  </a:cubicBezTo>
                  <a:lnTo>
                    <a:pt x="45470" y="9611"/>
                  </a:lnTo>
                  <a:lnTo>
                    <a:pt x="964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8" name="Google Shape;498;p26"/>
            <p:cNvGrpSpPr/>
            <p:nvPr/>
          </p:nvGrpSpPr>
          <p:grpSpPr>
            <a:xfrm>
              <a:off x="457200" y="3790205"/>
              <a:ext cx="3674464" cy="940795"/>
              <a:chOff x="457200" y="3790205"/>
              <a:chExt cx="3674464" cy="940795"/>
            </a:xfrm>
          </p:grpSpPr>
          <p:sp>
            <p:nvSpPr>
              <p:cNvPr id="499" name="Google Shape;499;p26"/>
              <p:cNvSpPr/>
              <p:nvPr/>
            </p:nvSpPr>
            <p:spPr>
              <a:xfrm>
                <a:off x="3400203" y="3953509"/>
                <a:ext cx="731461" cy="731478"/>
              </a:xfrm>
              <a:custGeom>
                <a:avLst/>
                <a:gdLst/>
                <a:ahLst/>
                <a:cxnLst/>
                <a:rect l="l" t="t" r="r" b="b"/>
                <a:pathLst>
                  <a:path w="43507" h="43508" extrusionOk="0">
                    <a:moveTo>
                      <a:pt x="21769" y="1"/>
                    </a:moveTo>
                    <a:cubicBezTo>
                      <a:pt x="9768" y="1"/>
                      <a:pt x="0" y="9769"/>
                      <a:pt x="0" y="21769"/>
                    </a:cubicBezTo>
                    <a:cubicBezTo>
                      <a:pt x="0" y="33787"/>
                      <a:pt x="9768" y="43508"/>
                      <a:pt x="21769" y="43508"/>
                    </a:cubicBezTo>
                    <a:cubicBezTo>
                      <a:pt x="33786" y="43508"/>
                      <a:pt x="43507" y="33787"/>
                      <a:pt x="43507" y="21769"/>
                    </a:cubicBezTo>
                    <a:cubicBezTo>
                      <a:pt x="43507" y="9769"/>
                      <a:pt x="33786" y="1"/>
                      <a:pt x="2176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81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26"/>
              <p:cNvSpPr txBox="1"/>
              <p:nvPr/>
            </p:nvSpPr>
            <p:spPr>
              <a:xfrm>
                <a:off x="457200" y="3790205"/>
                <a:ext cx="23502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500" b="1" dirty="0" smtClean="0">
                    <a:solidFill>
                      <a:schemeClr val="accent5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Tahap 5 – Pengumuman </a:t>
                </a:r>
                <a:endParaRPr sz="1500" b="1" dirty="0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 b="1" dirty="0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01" name="Google Shape;501;p26"/>
              <p:cNvSpPr txBox="1"/>
              <p:nvPr/>
            </p:nvSpPr>
            <p:spPr>
              <a:xfrm>
                <a:off x="457200" y="4166700"/>
                <a:ext cx="2350200" cy="56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Pengumuman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para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penerima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pendanaan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hibah</a:t>
                </a:r>
                <a:endParaRPr sz="13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502" name="Google Shape;502;p26"/>
            <p:cNvCxnSpPr/>
            <p:nvPr/>
          </p:nvCxnSpPr>
          <p:spPr>
            <a:xfrm>
              <a:off x="457200" y="4166850"/>
              <a:ext cx="2823600" cy="0"/>
            </a:xfrm>
            <a:prstGeom prst="straightConnector1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03" name="Google Shape;503;p26"/>
          <p:cNvGrpSpPr/>
          <p:nvPr/>
        </p:nvGrpSpPr>
        <p:grpSpPr>
          <a:xfrm>
            <a:off x="4131126" y="3288608"/>
            <a:ext cx="4555674" cy="1442392"/>
            <a:chOff x="4131126" y="3288608"/>
            <a:chExt cx="4555674" cy="1442392"/>
          </a:xfrm>
        </p:grpSpPr>
        <p:sp>
          <p:nvSpPr>
            <p:cNvPr id="504" name="Google Shape;504;p26"/>
            <p:cNvSpPr/>
            <p:nvPr/>
          </p:nvSpPr>
          <p:spPr>
            <a:xfrm>
              <a:off x="4131126" y="3288608"/>
              <a:ext cx="1837421" cy="1247050"/>
            </a:xfrm>
            <a:custGeom>
              <a:avLst/>
              <a:gdLst/>
              <a:ahLst/>
              <a:cxnLst/>
              <a:rect l="l" t="t" r="r" b="b"/>
              <a:pathLst>
                <a:path w="109289" h="74174" extrusionOk="0">
                  <a:moveTo>
                    <a:pt x="63803" y="0"/>
                  </a:moveTo>
                  <a:cubicBezTo>
                    <a:pt x="55792" y="13901"/>
                    <a:pt x="41210" y="21659"/>
                    <a:pt x="26233" y="21690"/>
                  </a:cubicBezTo>
                  <a:lnTo>
                    <a:pt x="0" y="47924"/>
                  </a:lnTo>
                  <a:lnTo>
                    <a:pt x="26233" y="74173"/>
                  </a:lnTo>
                  <a:cubicBezTo>
                    <a:pt x="59339" y="74173"/>
                    <a:pt x="91556" y="56979"/>
                    <a:pt x="109288" y="26234"/>
                  </a:cubicBezTo>
                  <a:lnTo>
                    <a:pt x="109288" y="26234"/>
                  </a:lnTo>
                  <a:lnTo>
                    <a:pt x="73413" y="35844"/>
                  </a:lnTo>
                  <a:lnTo>
                    <a:pt x="6380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5" name="Google Shape;505;p26"/>
            <p:cNvGrpSpPr/>
            <p:nvPr/>
          </p:nvGrpSpPr>
          <p:grpSpPr>
            <a:xfrm>
              <a:off x="5012689" y="3790205"/>
              <a:ext cx="3674111" cy="940795"/>
              <a:chOff x="5012689" y="3790205"/>
              <a:chExt cx="3674111" cy="940795"/>
            </a:xfrm>
          </p:grpSpPr>
          <p:sp>
            <p:nvSpPr>
              <p:cNvPr id="506" name="Google Shape;506;p26"/>
              <p:cNvSpPr/>
              <p:nvPr/>
            </p:nvSpPr>
            <p:spPr>
              <a:xfrm>
                <a:off x="5012689" y="3953509"/>
                <a:ext cx="731478" cy="731478"/>
              </a:xfrm>
              <a:custGeom>
                <a:avLst/>
                <a:gdLst/>
                <a:ahLst/>
                <a:cxnLst/>
                <a:rect l="l" t="t" r="r" b="b"/>
                <a:pathLst>
                  <a:path w="43508" h="43508" extrusionOk="0">
                    <a:moveTo>
                      <a:pt x="21722" y="1"/>
                    </a:moveTo>
                    <a:cubicBezTo>
                      <a:pt x="9722" y="1"/>
                      <a:pt x="1" y="9769"/>
                      <a:pt x="1" y="21769"/>
                    </a:cubicBezTo>
                    <a:cubicBezTo>
                      <a:pt x="1" y="33787"/>
                      <a:pt x="9722" y="43508"/>
                      <a:pt x="21722" y="43508"/>
                    </a:cubicBezTo>
                    <a:cubicBezTo>
                      <a:pt x="33738" y="43508"/>
                      <a:pt x="43507" y="33787"/>
                      <a:pt x="43507" y="21769"/>
                    </a:cubicBezTo>
                    <a:cubicBezTo>
                      <a:pt x="43507" y="9769"/>
                      <a:pt x="33738" y="1"/>
                      <a:pt x="217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1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26"/>
              <p:cNvSpPr txBox="1"/>
              <p:nvPr/>
            </p:nvSpPr>
            <p:spPr>
              <a:xfrm>
                <a:off x="6336600" y="3790205"/>
                <a:ext cx="23502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500" b="1" dirty="0" smtClean="0">
                    <a:solidFill>
                      <a:schemeClr val="accent4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Tahap </a:t>
                </a:r>
                <a:r>
                  <a:rPr lang="en" sz="1500" b="1" dirty="0" smtClean="0">
                    <a:solidFill>
                      <a:schemeClr val="accent4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4</a:t>
                </a:r>
                <a:r>
                  <a:rPr lang="id-ID" sz="1500" b="1" dirty="0" smtClean="0">
                    <a:solidFill>
                      <a:schemeClr val="accent4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– Penilaian Reviewer</a:t>
                </a:r>
                <a:endParaRPr sz="1500" b="1" dirty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 b="1" dirty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08" name="Google Shape;508;p26"/>
              <p:cNvSpPr txBox="1"/>
              <p:nvPr/>
            </p:nvSpPr>
            <p:spPr>
              <a:xfrm>
                <a:off x="6336600" y="4166700"/>
                <a:ext cx="2350200" cy="56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Jika</a:t>
                </a:r>
                <a:r>
                  <a:rPr sz="1300" dirty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lolos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tahap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penilaian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rekam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jejak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,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dilanjutkan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penilaian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usulan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sz="1300" dirty="0" err="1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kepada</a:t>
                </a:r>
                <a:r>
                  <a:rPr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 reviewer</a:t>
                </a:r>
                <a:endParaRPr sz="13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509" name="Google Shape;509;p26"/>
            <p:cNvCxnSpPr/>
            <p:nvPr/>
          </p:nvCxnSpPr>
          <p:spPr>
            <a:xfrm rot="10800000">
              <a:off x="5863200" y="4166850"/>
              <a:ext cx="2823600" cy="0"/>
            </a:xfrm>
            <a:prstGeom prst="straightConnector1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10" name="Google Shape;510;p26"/>
          <p:cNvGrpSpPr/>
          <p:nvPr/>
        </p:nvGrpSpPr>
        <p:grpSpPr>
          <a:xfrm>
            <a:off x="5203814" y="2117433"/>
            <a:ext cx="3482986" cy="1773820"/>
            <a:chOff x="5203814" y="2117433"/>
            <a:chExt cx="3482986" cy="1773820"/>
          </a:xfrm>
        </p:grpSpPr>
        <p:sp>
          <p:nvSpPr>
            <p:cNvPr id="511" name="Google Shape;511;p26"/>
            <p:cNvSpPr/>
            <p:nvPr/>
          </p:nvSpPr>
          <p:spPr>
            <a:xfrm>
              <a:off x="5203814" y="2117433"/>
              <a:ext cx="1063122" cy="1773820"/>
            </a:xfrm>
            <a:custGeom>
              <a:avLst/>
              <a:gdLst/>
              <a:ahLst/>
              <a:cxnLst/>
              <a:rect l="l" t="t" r="r" b="b"/>
              <a:pathLst>
                <a:path w="63234" h="105506" extrusionOk="0">
                  <a:moveTo>
                    <a:pt x="45485" y="0"/>
                  </a:moveTo>
                  <a:lnTo>
                    <a:pt x="35891" y="35828"/>
                  </a:lnTo>
                  <a:lnTo>
                    <a:pt x="0" y="26233"/>
                  </a:lnTo>
                  <a:lnTo>
                    <a:pt x="0" y="26233"/>
                  </a:lnTo>
                  <a:cubicBezTo>
                    <a:pt x="8026" y="40134"/>
                    <a:pt x="7473" y="56663"/>
                    <a:pt x="0" y="69613"/>
                  </a:cubicBezTo>
                  <a:lnTo>
                    <a:pt x="47" y="69661"/>
                  </a:lnTo>
                  <a:lnTo>
                    <a:pt x="9641" y="105505"/>
                  </a:lnTo>
                  <a:lnTo>
                    <a:pt x="45485" y="95895"/>
                  </a:lnTo>
                  <a:cubicBezTo>
                    <a:pt x="62014" y="67207"/>
                    <a:pt x="63233" y="30730"/>
                    <a:pt x="4548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2" name="Google Shape;512;p26"/>
            <p:cNvGrpSpPr/>
            <p:nvPr/>
          </p:nvGrpSpPr>
          <p:grpSpPr>
            <a:xfrm>
              <a:off x="5818395" y="2473430"/>
              <a:ext cx="2868405" cy="940795"/>
              <a:chOff x="5818395" y="2473430"/>
              <a:chExt cx="2868405" cy="940795"/>
            </a:xfrm>
          </p:grpSpPr>
          <p:sp>
            <p:nvSpPr>
              <p:cNvPr id="513" name="Google Shape;513;p26"/>
              <p:cNvSpPr/>
              <p:nvPr/>
            </p:nvSpPr>
            <p:spPr>
              <a:xfrm>
                <a:off x="5818395" y="2557685"/>
                <a:ext cx="731478" cy="731478"/>
              </a:xfrm>
              <a:custGeom>
                <a:avLst/>
                <a:gdLst/>
                <a:ahLst/>
                <a:cxnLst/>
                <a:rect l="l" t="t" r="r" b="b"/>
                <a:pathLst>
                  <a:path w="43508" h="43508" extrusionOk="0">
                    <a:moveTo>
                      <a:pt x="21739" y="0"/>
                    </a:moveTo>
                    <a:cubicBezTo>
                      <a:pt x="9722" y="0"/>
                      <a:pt x="1" y="9721"/>
                      <a:pt x="1" y="21737"/>
                    </a:cubicBezTo>
                    <a:cubicBezTo>
                      <a:pt x="1" y="33754"/>
                      <a:pt x="9722" y="43507"/>
                      <a:pt x="21739" y="43507"/>
                    </a:cubicBezTo>
                    <a:cubicBezTo>
                      <a:pt x="33755" y="43507"/>
                      <a:pt x="43507" y="33754"/>
                      <a:pt x="43507" y="21737"/>
                    </a:cubicBezTo>
                    <a:cubicBezTo>
                      <a:pt x="43507" y="9721"/>
                      <a:pt x="33755" y="0"/>
                      <a:pt x="2173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6"/>
              <p:cNvSpPr txBox="1"/>
              <p:nvPr/>
            </p:nvSpPr>
            <p:spPr>
              <a:xfrm>
                <a:off x="6336600" y="2473430"/>
                <a:ext cx="23502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500" b="1" dirty="0" smtClean="0">
                    <a:solidFill>
                      <a:schemeClr val="accent3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Tahap</a:t>
                </a:r>
                <a:r>
                  <a:rPr lang="en" sz="1500" b="1" dirty="0" smtClean="0">
                    <a:solidFill>
                      <a:schemeClr val="accent3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3</a:t>
                </a:r>
                <a:r>
                  <a:rPr lang="id-ID" sz="1500" b="1" dirty="0" smtClean="0">
                    <a:solidFill>
                      <a:schemeClr val="accent3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– Penilaian LP2M</a:t>
                </a:r>
                <a:endParaRPr sz="1500" b="1" dirty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00" b="1" dirty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515" name="Google Shape;515;p26"/>
              <p:cNvSpPr txBox="1"/>
              <p:nvPr/>
            </p:nvSpPr>
            <p:spPr>
              <a:xfrm>
                <a:off x="6336600" y="2849925"/>
                <a:ext cx="2350200" cy="564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d-ID" sz="1300" dirty="0" smtClean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rPr>
                  <a:t>Penilaian rekam jejak pengusul oleh LP2M </a:t>
                </a:r>
                <a:endParaRPr sz="13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516" name="Google Shape;516;p26"/>
            <p:cNvCxnSpPr/>
            <p:nvPr/>
          </p:nvCxnSpPr>
          <p:spPr>
            <a:xfrm rot="10800000">
              <a:off x="6686400" y="2844219"/>
              <a:ext cx="2000400" cy="0"/>
            </a:xfrm>
            <a:prstGeom prst="straightConnector1">
              <a:avLst/>
            </a:prstGeom>
            <a:noFill/>
            <a:ln w="9525" cap="flat" cmpd="sng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17" name="Google Shape;517;p26"/>
          <p:cNvGrpSpPr/>
          <p:nvPr/>
        </p:nvGrpSpPr>
        <p:grpSpPr>
          <a:xfrm>
            <a:off x="4572168" y="1150955"/>
            <a:ext cx="4114632" cy="1568836"/>
            <a:chOff x="4572168" y="1150955"/>
            <a:chExt cx="4114632" cy="1568836"/>
          </a:xfrm>
        </p:grpSpPr>
        <p:sp>
          <p:nvSpPr>
            <p:cNvPr id="518" name="Google Shape;518;p26"/>
            <p:cNvSpPr/>
            <p:nvPr/>
          </p:nvSpPr>
          <p:spPr>
            <a:xfrm>
              <a:off x="4572168" y="1311441"/>
              <a:ext cx="1396379" cy="1408350"/>
            </a:xfrm>
            <a:custGeom>
              <a:avLst/>
              <a:gdLst/>
              <a:ahLst/>
              <a:cxnLst/>
              <a:rect l="l" t="t" r="r" b="b"/>
              <a:pathLst>
                <a:path w="83056" h="83768" extrusionOk="0">
                  <a:moveTo>
                    <a:pt x="0" y="0"/>
                  </a:moveTo>
                  <a:lnTo>
                    <a:pt x="26234" y="26234"/>
                  </a:lnTo>
                  <a:lnTo>
                    <a:pt x="0" y="52483"/>
                  </a:lnTo>
                  <a:cubicBezTo>
                    <a:pt x="16039" y="52483"/>
                    <a:pt x="30066" y="61207"/>
                    <a:pt x="37570" y="74205"/>
                  </a:cubicBezTo>
                  <a:lnTo>
                    <a:pt x="37570" y="74173"/>
                  </a:lnTo>
                  <a:lnTo>
                    <a:pt x="73461" y="83768"/>
                  </a:lnTo>
                  <a:lnTo>
                    <a:pt x="83055" y="47940"/>
                  </a:lnTo>
                  <a:cubicBezTo>
                    <a:pt x="66463" y="19284"/>
                    <a:pt x="35480" y="0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9" name="Google Shape;519;p26"/>
            <p:cNvGrpSpPr/>
            <p:nvPr/>
          </p:nvGrpSpPr>
          <p:grpSpPr>
            <a:xfrm>
              <a:off x="5012689" y="1150955"/>
              <a:ext cx="3674111" cy="940795"/>
              <a:chOff x="5012689" y="1150955"/>
              <a:chExt cx="3674111" cy="940795"/>
            </a:xfrm>
          </p:grpSpPr>
          <p:grpSp>
            <p:nvGrpSpPr>
              <p:cNvPr id="520" name="Google Shape;520;p26"/>
              <p:cNvGrpSpPr/>
              <p:nvPr/>
            </p:nvGrpSpPr>
            <p:grpSpPr>
              <a:xfrm>
                <a:off x="5012689" y="1150955"/>
                <a:ext cx="3674111" cy="940795"/>
                <a:chOff x="5012689" y="1150955"/>
                <a:chExt cx="3674111" cy="940795"/>
              </a:xfrm>
            </p:grpSpPr>
            <p:sp>
              <p:nvSpPr>
                <p:cNvPr id="521" name="Google Shape;521;p26"/>
                <p:cNvSpPr/>
                <p:nvPr/>
              </p:nvSpPr>
              <p:spPr>
                <a:xfrm>
                  <a:off x="5012689" y="1162113"/>
                  <a:ext cx="731478" cy="731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08" h="43507" extrusionOk="0">
                      <a:moveTo>
                        <a:pt x="21722" y="0"/>
                      </a:moveTo>
                      <a:cubicBezTo>
                        <a:pt x="9722" y="0"/>
                        <a:pt x="1" y="9721"/>
                        <a:pt x="1" y="21722"/>
                      </a:cubicBezTo>
                      <a:cubicBezTo>
                        <a:pt x="1" y="33739"/>
                        <a:pt x="9722" y="43507"/>
                        <a:pt x="21722" y="43507"/>
                      </a:cubicBezTo>
                      <a:cubicBezTo>
                        <a:pt x="33738" y="43507"/>
                        <a:pt x="43507" y="33739"/>
                        <a:pt x="43507" y="21722"/>
                      </a:cubicBezTo>
                      <a:cubicBezTo>
                        <a:pt x="43507" y="9721"/>
                        <a:pt x="33738" y="0"/>
                        <a:pt x="2172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2" name="Google Shape;522;p26"/>
                <p:cNvSpPr txBox="1"/>
                <p:nvPr/>
              </p:nvSpPr>
              <p:spPr>
                <a:xfrm>
                  <a:off x="6336600" y="1150955"/>
                  <a:ext cx="2350200" cy="34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id-ID" sz="1500" b="1" dirty="0" smtClean="0">
                      <a:solidFill>
                        <a:schemeClr val="accent2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Tahap </a:t>
                  </a:r>
                  <a:r>
                    <a:rPr lang="en" sz="1500" b="1" dirty="0" smtClean="0">
                      <a:solidFill>
                        <a:schemeClr val="accent2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 2</a:t>
                  </a:r>
                  <a:r>
                    <a:rPr lang="id-ID" sz="1500" b="1" dirty="0" smtClean="0">
                      <a:solidFill>
                        <a:schemeClr val="accent2"/>
                      </a:solidFill>
                      <a:latin typeface="Fira Sans Extra Condensed"/>
                      <a:ea typeface="Fira Sans Extra Condensed"/>
                      <a:cs typeface="Fira Sans Extra Condensed"/>
                      <a:sym typeface="Fira Sans Extra Condensed"/>
                    </a:rPr>
                    <a:t> – Pemberkasan </a:t>
                  </a:r>
                  <a:endParaRPr sz="1500" b="1" dirty="0">
                    <a:solidFill>
                      <a:schemeClr val="accent2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00" b="1" dirty="0">
                    <a:solidFill>
                      <a:schemeClr val="accent2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endParaRPr>
                </a:p>
              </p:txBody>
            </p:sp>
            <p:sp>
              <p:nvSpPr>
                <p:cNvPr id="523" name="Google Shape;523;p26"/>
                <p:cNvSpPr txBox="1"/>
                <p:nvPr/>
              </p:nvSpPr>
              <p:spPr>
                <a:xfrm>
                  <a:off x="6336600" y="1527450"/>
                  <a:ext cx="2350200" cy="564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91425" rIns="91425" bIns="91425" anchor="t" anchorCtr="0">
                  <a:noAutofit/>
                </a:bodyPr>
                <a:lstStyle/>
                <a:p>
                  <a:pPr marL="0" lvl="0" indent="0" algn="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Pengusul</a:t>
                  </a:r>
                  <a:r>
                    <a:rPr sz="1300" dirty="0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 </a:t>
                  </a: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menyiapkan</a:t>
                  </a:r>
                  <a:r>
                    <a:rPr sz="1300" dirty="0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 Proposal, </a:t>
                  </a: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perhitungan</a:t>
                  </a:r>
                  <a:r>
                    <a:rPr sz="1300" dirty="0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 TKT, </a:t>
                  </a: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dan</a:t>
                  </a:r>
                  <a:r>
                    <a:rPr sz="1300" dirty="0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 </a:t>
                  </a: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Justifikasi</a:t>
                  </a:r>
                  <a:r>
                    <a:rPr sz="1300" dirty="0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 </a:t>
                  </a:r>
                  <a:r>
                    <a:rPr sz="1300" dirty="0" err="1" smtClean="0">
                      <a:solidFill>
                        <a:schemeClr val="lt2"/>
                      </a:solidFill>
                      <a:latin typeface="Roboto"/>
                      <a:ea typeface="Roboto"/>
                      <a:cs typeface="Roboto"/>
                      <a:sym typeface="Roboto"/>
                    </a:rPr>
                    <a:t>Anggaran</a:t>
                  </a:r>
                  <a:endParaRPr sz="1300" dirty="0">
                    <a:solidFill>
                      <a:schemeClr val="lt2"/>
                    </a:solidFill>
                    <a:latin typeface="Roboto"/>
                    <a:ea typeface="Roboto"/>
                    <a:cs typeface="Roboto"/>
                    <a:sym typeface="Roboto"/>
                  </a:endParaRPr>
                </a:p>
              </p:txBody>
            </p:sp>
          </p:grpSp>
          <p:cxnSp>
            <p:nvCxnSpPr>
              <p:cNvPr id="524" name="Google Shape;524;p26"/>
              <p:cNvCxnSpPr/>
              <p:nvPr/>
            </p:nvCxnSpPr>
            <p:spPr>
              <a:xfrm rot="10800000">
                <a:off x="5863200" y="1527450"/>
                <a:ext cx="28236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B7B7B7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525" name="Google Shape;525;p26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TAHAPAN CALL FOR PROPOSAL</a:t>
            </a:r>
            <a:endParaRPr dirty="0"/>
          </a:p>
        </p:txBody>
      </p:sp>
      <p:grpSp>
        <p:nvGrpSpPr>
          <p:cNvPr id="526" name="Google Shape;526;p26"/>
          <p:cNvGrpSpPr/>
          <p:nvPr/>
        </p:nvGrpSpPr>
        <p:grpSpPr>
          <a:xfrm>
            <a:off x="6003131" y="2713923"/>
            <a:ext cx="372128" cy="408611"/>
            <a:chOff x="6003131" y="2701906"/>
            <a:chExt cx="372128" cy="408611"/>
          </a:xfrm>
        </p:grpSpPr>
        <p:sp>
          <p:nvSpPr>
            <p:cNvPr id="527" name="Google Shape;527;p26"/>
            <p:cNvSpPr/>
            <p:nvPr/>
          </p:nvSpPr>
          <p:spPr>
            <a:xfrm>
              <a:off x="6077660" y="2963038"/>
              <a:ext cx="52993" cy="53783"/>
            </a:xfrm>
            <a:custGeom>
              <a:avLst/>
              <a:gdLst/>
              <a:ahLst/>
              <a:cxnLst/>
              <a:rect l="l" t="t" r="r" b="b"/>
              <a:pathLst>
                <a:path w="3152" h="3199" extrusionOk="0">
                  <a:moveTo>
                    <a:pt x="1568" y="633"/>
                  </a:moveTo>
                  <a:cubicBezTo>
                    <a:pt x="2090" y="633"/>
                    <a:pt x="2518" y="1077"/>
                    <a:pt x="2518" y="1615"/>
                  </a:cubicBezTo>
                  <a:cubicBezTo>
                    <a:pt x="2518" y="2153"/>
                    <a:pt x="2122" y="2565"/>
                    <a:pt x="1568" y="2565"/>
                  </a:cubicBezTo>
                  <a:cubicBezTo>
                    <a:pt x="1030" y="2565"/>
                    <a:pt x="618" y="2153"/>
                    <a:pt x="618" y="1615"/>
                  </a:cubicBezTo>
                  <a:cubicBezTo>
                    <a:pt x="618" y="1077"/>
                    <a:pt x="1045" y="633"/>
                    <a:pt x="1568" y="633"/>
                  </a:cubicBezTo>
                  <a:close/>
                  <a:moveTo>
                    <a:pt x="1568" y="0"/>
                  </a:moveTo>
                  <a:cubicBezTo>
                    <a:pt x="697" y="0"/>
                    <a:pt x="0" y="728"/>
                    <a:pt x="0" y="1615"/>
                  </a:cubicBezTo>
                  <a:cubicBezTo>
                    <a:pt x="0" y="2502"/>
                    <a:pt x="682" y="3198"/>
                    <a:pt x="1568" y="3198"/>
                  </a:cubicBezTo>
                  <a:cubicBezTo>
                    <a:pt x="2455" y="3198"/>
                    <a:pt x="3151" y="2502"/>
                    <a:pt x="3151" y="1615"/>
                  </a:cubicBezTo>
                  <a:cubicBezTo>
                    <a:pt x="3151" y="728"/>
                    <a:pt x="2438" y="0"/>
                    <a:pt x="15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6"/>
            <p:cNvSpPr/>
            <p:nvPr/>
          </p:nvSpPr>
          <p:spPr>
            <a:xfrm>
              <a:off x="6077660" y="3056734"/>
              <a:ext cx="52993" cy="53783"/>
            </a:xfrm>
            <a:custGeom>
              <a:avLst/>
              <a:gdLst/>
              <a:ahLst/>
              <a:cxnLst/>
              <a:rect l="l" t="t" r="r" b="b"/>
              <a:pathLst>
                <a:path w="3152" h="3199" extrusionOk="0">
                  <a:moveTo>
                    <a:pt x="1568" y="633"/>
                  </a:moveTo>
                  <a:cubicBezTo>
                    <a:pt x="2090" y="633"/>
                    <a:pt x="2518" y="1060"/>
                    <a:pt x="2518" y="1583"/>
                  </a:cubicBezTo>
                  <a:cubicBezTo>
                    <a:pt x="2518" y="2122"/>
                    <a:pt x="2090" y="2565"/>
                    <a:pt x="1568" y="2565"/>
                  </a:cubicBezTo>
                  <a:cubicBezTo>
                    <a:pt x="1045" y="2565"/>
                    <a:pt x="618" y="2122"/>
                    <a:pt x="618" y="1583"/>
                  </a:cubicBezTo>
                  <a:cubicBezTo>
                    <a:pt x="618" y="1060"/>
                    <a:pt x="1062" y="633"/>
                    <a:pt x="1568" y="633"/>
                  </a:cubicBezTo>
                  <a:close/>
                  <a:moveTo>
                    <a:pt x="1568" y="0"/>
                  </a:moveTo>
                  <a:cubicBezTo>
                    <a:pt x="1157" y="0"/>
                    <a:pt x="745" y="158"/>
                    <a:pt x="443" y="475"/>
                  </a:cubicBezTo>
                  <a:cubicBezTo>
                    <a:pt x="158" y="760"/>
                    <a:pt x="0" y="1172"/>
                    <a:pt x="0" y="1583"/>
                  </a:cubicBezTo>
                  <a:cubicBezTo>
                    <a:pt x="0" y="2470"/>
                    <a:pt x="697" y="3198"/>
                    <a:pt x="1568" y="3198"/>
                  </a:cubicBezTo>
                  <a:cubicBezTo>
                    <a:pt x="2438" y="3198"/>
                    <a:pt x="3151" y="2470"/>
                    <a:pt x="3151" y="1583"/>
                  </a:cubicBezTo>
                  <a:cubicBezTo>
                    <a:pt x="3151" y="1172"/>
                    <a:pt x="2993" y="760"/>
                    <a:pt x="2692" y="475"/>
                  </a:cubicBezTo>
                  <a:cubicBezTo>
                    <a:pt x="2391" y="158"/>
                    <a:pt x="1995" y="0"/>
                    <a:pt x="15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6"/>
            <p:cNvSpPr/>
            <p:nvPr/>
          </p:nvSpPr>
          <p:spPr>
            <a:xfrm>
              <a:off x="6003131" y="2701906"/>
              <a:ext cx="372128" cy="240906"/>
            </a:xfrm>
            <a:custGeom>
              <a:avLst/>
              <a:gdLst/>
              <a:ahLst/>
              <a:cxnLst/>
              <a:rect l="l" t="t" r="r" b="b"/>
              <a:pathLst>
                <a:path w="22134" h="14329" extrusionOk="0">
                  <a:moveTo>
                    <a:pt x="6001" y="633"/>
                  </a:moveTo>
                  <a:cubicBezTo>
                    <a:pt x="7458" y="633"/>
                    <a:pt x="8803" y="1188"/>
                    <a:pt x="9816" y="2201"/>
                  </a:cubicBezTo>
                  <a:cubicBezTo>
                    <a:pt x="10829" y="3230"/>
                    <a:pt x="11384" y="4592"/>
                    <a:pt x="11384" y="6016"/>
                  </a:cubicBezTo>
                  <a:cubicBezTo>
                    <a:pt x="11384" y="7458"/>
                    <a:pt x="10829" y="8803"/>
                    <a:pt x="9816" y="9816"/>
                  </a:cubicBezTo>
                  <a:cubicBezTo>
                    <a:pt x="9104" y="10544"/>
                    <a:pt x="8218" y="11036"/>
                    <a:pt x="7268" y="11257"/>
                  </a:cubicBezTo>
                  <a:cubicBezTo>
                    <a:pt x="7220" y="11257"/>
                    <a:pt x="7173" y="11273"/>
                    <a:pt x="7141" y="11289"/>
                  </a:cubicBezTo>
                  <a:cubicBezTo>
                    <a:pt x="6776" y="11368"/>
                    <a:pt x="6396" y="11416"/>
                    <a:pt x="6001" y="11416"/>
                  </a:cubicBezTo>
                  <a:cubicBezTo>
                    <a:pt x="5621" y="11416"/>
                    <a:pt x="5241" y="11368"/>
                    <a:pt x="4876" y="11289"/>
                  </a:cubicBezTo>
                  <a:cubicBezTo>
                    <a:pt x="4830" y="11273"/>
                    <a:pt x="4798" y="11257"/>
                    <a:pt x="4750" y="11257"/>
                  </a:cubicBezTo>
                  <a:cubicBezTo>
                    <a:pt x="3785" y="11036"/>
                    <a:pt x="2913" y="10544"/>
                    <a:pt x="2201" y="9816"/>
                  </a:cubicBezTo>
                  <a:cubicBezTo>
                    <a:pt x="1188" y="8803"/>
                    <a:pt x="633" y="7458"/>
                    <a:pt x="633" y="6016"/>
                  </a:cubicBezTo>
                  <a:cubicBezTo>
                    <a:pt x="633" y="4592"/>
                    <a:pt x="1188" y="3230"/>
                    <a:pt x="2201" y="2201"/>
                  </a:cubicBezTo>
                  <a:cubicBezTo>
                    <a:pt x="3215" y="1188"/>
                    <a:pt x="4560" y="633"/>
                    <a:pt x="6001" y="633"/>
                  </a:cubicBezTo>
                  <a:close/>
                  <a:moveTo>
                    <a:pt x="5146" y="11986"/>
                  </a:moveTo>
                  <a:lnTo>
                    <a:pt x="5146" y="11986"/>
                  </a:lnTo>
                  <a:cubicBezTo>
                    <a:pt x="5431" y="12017"/>
                    <a:pt x="5716" y="12049"/>
                    <a:pt x="6001" y="12049"/>
                  </a:cubicBezTo>
                  <a:cubicBezTo>
                    <a:pt x="6301" y="12049"/>
                    <a:pt x="6586" y="12017"/>
                    <a:pt x="6871" y="11986"/>
                  </a:cubicBezTo>
                  <a:lnTo>
                    <a:pt x="6871" y="11986"/>
                  </a:lnTo>
                  <a:cubicBezTo>
                    <a:pt x="6729" y="12302"/>
                    <a:pt x="6396" y="12524"/>
                    <a:pt x="6001" y="12524"/>
                  </a:cubicBezTo>
                  <a:cubicBezTo>
                    <a:pt x="5605" y="12524"/>
                    <a:pt x="5288" y="12302"/>
                    <a:pt x="5146" y="11986"/>
                  </a:cubicBezTo>
                  <a:close/>
                  <a:moveTo>
                    <a:pt x="10751" y="9706"/>
                  </a:moveTo>
                  <a:lnTo>
                    <a:pt x="12856" y="11796"/>
                  </a:lnTo>
                  <a:lnTo>
                    <a:pt x="13489" y="12429"/>
                  </a:lnTo>
                  <a:cubicBezTo>
                    <a:pt x="13759" y="12746"/>
                    <a:pt x="13759" y="13221"/>
                    <a:pt x="13489" y="13489"/>
                  </a:cubicBezTo>
                  <a:cubicBezTo>
                    <a:pt x="13355" y="13624"/>
                    <a:pt x="13169" y="13691"/>
                    <a:pt x="12977" y="13691"/>
                  </a:cubicBezTo>
                  <a:cubicBezTo>
                    <a:pt x="12785" y="13691"/>
                    <a:pt x="12587" y="13624"/>
                    <a:pt x="12429" y="13489"/>
                  </a:cubicBezTo>
                  <a:lnTo>
                    <a:pt x="9706" y="10766"/>
                  </a:lnTo>
                  <a:cubicBezTo>
                    <a:pt x="9896" y="10608"/>
                    <a:pt x="10086" y="10434"/>
                    <a:pt x="10259" y="10259"/>
                  </a:cubicBezTo>
                  <a:cubicBezTo>
                    <a:pt x="10434" y="10086"/>
                    <a:pt x="10608" y="9896"/>
                    <a:pt x="10751" y="9706"/>
                  </a:cubicBezTo>
                  <a:close/>
                  <a:moveTo>
                    <a:pt x="6001" y="0"/>
                  </a:moveTo>
                  <a:cubicBezTo>
                    <a:pt x="5225" y="0"/>
                    <a:pt x="4465" y="143"/>
                    <a:pt x="3737" y="444"/>
                  </a:cubicBezTo>
                  <a:cubicBezTo>
                    <a:pt x="2993" y="745"/>
                    <a:pt x="2328" y="1188"/>
                    <a:pt x="1758" y="1758"/>
                  </a:cubicBezTo>
                  <a:cubicBezTo>
                    <a:pt x="618" y="2898"/>
                    <a:pt x="0" y="4418"/>
                    <a:pt x="0" y="6016"/>
                  </a:cubicBezTo>
                  <a:cubicBezTo>
                    <a:pt x="0" y="7631"/>
                    <a:pt x="618" y="9136"/>
                    <a:pt x="1758" y="10259"/>
                  </a:cubicBezTo>
                  <a:cubicBezTo>
                    <a:pt x="2328" y="10846"/>
                    <a:pt x="2993" y="11289"/>
                    <a:pt x="3737" y="11589"/>
                  </a:cubicBezTo>
                  <a:cubicBezTo>
                    <a:pt x="3975" y="11684"/>
                    <a:pt x="4212" y="11764"/>
                    <a:pt x="4450" y="11843"/>
                  </a:cubicBezTo>
                  <a:cubicBezTo>
                    <a:pt x="4560" y="12603"/>
                    <a:pt x="5210" y="13157"/>
                    <a:pt x="6001" y="13157"/>
                  </a:cubicBezTo>
                  <a:cubicBezTo>
                    <a:pt x="6808" y="13157"/>
                    <a:pt x="7441" y="12603"/>
                    <a:pt x="7568" y="11843"/>
                  </a:cubicBezTo>
                  <a:cubicBezTo>
                    <a:pt x="7806" y="11764"/>
                    <a:pt x="8043" y="11684"/>
                    <a:pt x="8281" y="11589"/>
                  </a:cubicBezTo>
                  <a:cubicBezTo>
                    <a:pt x="8598" y="11463"/>
                    <a:pt x="8898" y="11304"/>
                    <a:pt x="9183" y="11131"/>
                  </a:cubicBezTo>
                  <a:lnTo>
                    <a:pt x="9309" y="11257"/>
                  </a:lnTo>
                  <a:lnTo>
                    <a:pt x="9136" y="11257"/>
                  </a:lnTo>
                  <a:cubicBezTo>
                    <a:pt x="8961" y="11257"/>
                    <a:pt x="8819" y="11399"/>
                    <a:pt x="8819" y="11574"/>
                  </a:cubicBezTo>
                  <a:cubicBezTo>
                    <a:pt x="8819" y="11748"/>
                    <a:pt x="8961" y="11891"/>
                    <a:pt x="9136" y="11891"/>
                  </a:cubicBezTo>
                  <a:lnTo>
                    <a:pt x="9943" y="11891"/>
                  </a:lnTo>
                  <a:lnTo>
                    <a:pt x="11986" y="13932"/>
                  </a:lnTo>
                  <a:lnTo>
                    <a:pt x="12001" y="13949"/>
                  </a:lnTo>
                  <a:cubicBezTo>
                    <a:pt x="12271" y="14202"/>
                    <a:pt x="12634" y="14329"/>
                    <a:pt x="12982" y="14329"/>
                  </a:cubicBezTo>
                  <a:cubicBezTo>
                    <a:pt x="13331" y="14329"/>
                    <a:pt x="13679" y="14186"/>
                    <a:pt x="13932" y="13932"/>
                  </a:cubicBezTo>
                  <a:cubicBezTo>
                    <a:pt x="14455" y="13426"/>
                    <a:pt x="14455" y="12556"/>
                    <a:pt x="13949" y="12001"/>
                  </a:cubicBezTo>
                  <a:lnTo>
                    <a:pt x="13932" y="11986"/>
                  </a:lnTo>
                  <a:lnTo>
                    <a:pt x="13837" y="11891"/>
                  </a:lnTo>
                  <a:lnTo>
                    <a:pt x="21817" y="11891"/>
                  </a:lnTo>
                  <a:cubicBezTo>
                    <a:pt x="21992" y="11891"/>
                    <a:pt x="22133" y="11748"/>
                    <a:pt x="22133" y="11574"/>
                  </a:cubicBezTo>
                  <a:cubicBezTo>
                    <a:pt x="22133" y="11399"/>
                    <a:pt x="21992" y="11257"/>
                    <a:pt x="21817" y="11257"/>
                  </a:cubicBezTo>
                  <a:lnTo>
                    <a:pt x="13204" y="11257"/>
                  </a:lnTo>
                  <a:lnTo>
                    <a:pt x="11131" y="9168"/>
                  </a:lnTo>
                  <a:cubicBezTo>
                    <a:pt x="11653" y="8313"/>
                    <a:pt x="11954" y="7346"/>
                    <a:pt x="12001" y="6318"/>
                  </a:cubicBezTo>
                  <a:lnTo>
                    <a:pt x="21817" y="6318"/>
                  </a:lnTo>
                  <a:cubicBezTo>
                    <a:pt x="21992" y="6318"/>
                    <a:pt x="22133" y="6175"/>
                    <a:pt x="22133" y="6001"/>
                  </a:cubicBezTo>
                  <a:cubicBezTo>
                    <a:pt x="22133" y="5826"/>
                    <a:pt x="21992" y="5685"/>
                    <a:pt x="21817" y="5685"/>
                  </a:cubicBezTo>
                  <a:lnTo>
                    <a:pt x="12001" y="5685"/>
                  </a:lnTo>
                  <a:cubicBezTo>
                    <a:pt x="11922" y="4212"/>
                    <a:pt x="11321" y="2818"/>
                    <a:pt x="10259" y="1758"/>
                  </a:cubicBezTo>
                  <a:cubicBezTo>
                    <a:pt x="9689" y="1188"/>
                    <a:pt x="9024" y="745"/>
                    <a:pt x="8281" y="444"/>
                  </a:cubicBezTo>
                  <a:cubicBezTo>
                    <a:pt x="7553" y="143"/>
                    <a:pt x="6793" y="0"/>
                    <a:pt x="60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6"/>
            <p:cNvSpPr/>
            <p:nvPr/>
          </p:nvSpPr>
          <p:spPr>
            <a:xfrm>
              <a:off x="6151400" y="2984860"/>
              <a:ext cx="223858" cy="10659"/>
            </a:xfrm>
            <a:custGeom>
              <a:avLst/>
              <a:gdLst/>
              <a:ahLst/>
              <a:cxnLst/>
              <a:rect l="l" t="t" r="r" b="b"/>
              <a:pathLst>
                <a:path w="13315" h="634" extrusionOk="0">
                  <a:moveTo>
                    <a:pt x="317" y="0"/>
                  </a:moveTo>
                  <a:cubicBezTo>
                    <a:pt x="142" y="0"/>
                    <a:pt x="0" y="142"/>
                    <a:pt x="0" y="317"/>
                  </a:cubicBezTo>
                  <a:cubicBezTo>
                    <a:pt x="0" y="491"/>
                    <a:pt x="142" y="634"/>
                    <a:pt x="317" y="634"/>
                  </a:cubicBezTo>
                  <a:lnTo>
                    <a:pt x="12998" y="634"/>
                  </a:lnTo>
                  <a:cubicBezTo>
                    <a:pt x="13173" y="634"/>
                    <a:pt x="13314" y="491"/>
                    <a:pt x="13314" y="317"/>
                  </a:cubicBezTo>
                  <a:cubicBezTo>
                    <a:pt x="13314" y="142"/>
                    <a:pt x="13173" y="0"/>
                    <a:pt x="129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6"/>
            <p:cNvSpPr/>
            <p:nvPr/>
          </p:nvSpPr>
          <p:spPr>
            <a:xfrm>
              <a:off x="6151400" y="3078018"/>
              <a:ext cx="223858" cy="10659"/>
            </a:xfrm>
            <a:custGeom>
              <a:avLst/>
              <a:gdLst/>
              <a:ahLst/>
              <a:cxnLst/>
              <a:rect l="l" t="t" r="r" b="b"/>
              <a:pathLst>
                <a:path w="13315" h="634" extrusionOk="0">
                  <a:moveTo>
                    <a:pt x="317" y="1"/>
                  </a:moveTo>
                  <a:cubicBezTo>
                    <a:pt x="142" y="1"/>
                    <a:pt x="0" y="142"/>
                    <a:pt x="0" y="317"/>
                  </a:cubicBezTo>
                  <a:cubicBezTo>
                    <a:pt x="0" y="491"/>
                    <a:pt x="142" y="634"/>
                    <a:pt x="317" y="634"/>
                  </a:cubicBezTo>
                  <a:lnTo>
                    <a:pt x="12998" y="634"/>
                  </a:lnTo>
                  <a:cubicBezTo>
                    <a:pt x="13173" y="634"/>
                    <a:pt x="13314" y="491"/>
                    <a:pt x="13314" y="317"/>
                  </a:cubicBezTo>
                  <a:cubicBezTo>
                    <a:pt x="13314" y="142"/>
                    <a:pt x="13173" y="1"/>
                    <a:pt x="129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6"/>
            <p:cNvSpPr/>
            <p:nvPr/>
          </p:nvSpPr>
          <p:spPr>
            <a:xfrm>
              <a:off x="6027088" y="2733328"/>
              <a:ext cx="147210" cy="139746"/>
            </a:xfrm>
            <a:custGeom>
              <a:avLst/>
              <a:gdLst/>
              <a:ahLst/>
              <a:cxnLst/>
              <a:rect l="l" t="t" r="r" b="b"/>
              <a:pathLst>
                <a:path w="8756" h="8312" extrusionOk="0">
                  <a:moveTo>
                    <a:pt x="4576" y="633"/>
                  </a:moveTo>
                  <a:cubicBezTo>
                    <a:pt x="5526" y="633"/>
                    <a:pt x="6413" y="981"/>
                    <a:pt x="7093" y="1631"/>
                  </a:cubicBezTo>
                  <a:cubicBezTo>
                    <a:pt x="7758" y="2296"/>
                    <a:pt x="8123" y="3197"/>
                    <a:pt x="8123" y="4132"/>
                  </a:cubicBezTo>
                  <a:cubicBezTo>
                    <a:pt x="8123" y="5082"/>
                    <a:pt x="7758" y="5969"/>
                    <a:pt x="7078" y="6634"/>
                  </a:cubicBezTo>
                  <a:cubicBezTo>
                    <a:pt x="6413" y="7314"/>
                    <a:pt x="5526" y="7679"/>
                    <a:pt x="4576" y="7679"/>
                  </a:cubicBezTo>
                  <a:cubicBezTo>
                    <a:pt x="3641" y="7679"/>
                    <a:pt x="2740" y="7314"/>
                    <a:pt x="2075" y="6634"/>
                  </a:cubicBezTo>
                  <a:cubicBezTo>
                    <a:pt x="697" y="5256"/>
                    <a:pt x="697" y="3024"/>
                    <a:pt x="2075" y="1631"/>
                  </a:cubicBezTo>
                  <a:cubicBezTo>
                    <a:pt x="2740" y="981"/>
                    <a:pt x="3626" y="633"/>
                    <a:pt x="4576" y="633"/>
                  </a:cubicBezTo>
                  <a:close/>
                  <a:moveTo>
                    <a:pt x="4584" y="0"/>
                  </a:moveTo>
                  <a:cubicBezTo>
                    <a:pt x="3515" y="0"/>
                    <a:pt x="2446" y="396"/>
                    <a:pt x="1631" y="1187"/>
                  </a:cubicBezTo>
                  <a:cubicBezTo>
                    <a:pt x="0" y="2818"/>
                    <a:pt x="0" y="5462"/>
                    <a:pt x="1631" y="7092"/>
                  </a:cubicBezTo>
                  <a:cubicBezTo>
                    <a:pt x="2423" y="7869"/>
                    <a:pt x="3468" y="8312"/>
                    <a:pt x="4576" y="8312"/>
                  </a:cubicBezTo>
                  <a:cubicBezTo>
                    <a:pt x="5700" y="8312"/>
                    <a:pt x="6745" y="7869"/>
                    <a:pt x="7536" y="7092"/>
                  </a:cubicBezTo>
                  <a:cubicBezTo>
                    <a:pt x="8313" y="6301"/>
                    <a:pt x="8756" y="5256"/>
                    <a:pt x="8756" y="4132"/>
                  </a:cubicBezTo>
                  <a:cubicBezTo>
                    <a:pt x="8756" y="3024"/>
                    <a:pt x="8313" y="1979"/>
                    <a:pt x="7536" y="1187"/>
                  </a:cubicBezTo>
                  <a:cubicBezTo>
                    <a:pt x="6721" y="396"/>
                    <a:pt x="5652" y="0"/>
                    <a:pt x="4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6"/>
            <p:cNvSpPr/>
            <p:nvPr/>
          </p:nvSpPr>
          <p:spPr>
            <a:xfrm>
              <a:off x="6067825" y="2765777"/>
              <a:ext cx="72664" cy="68444"/>
            </a:xfrm>
            <a:custGeom>
              <a:avLst/>
              <a:gdLst/>
              <a:ahLst/>
              <a:cxnLst/>
              <a:rect l="l" t="t" r="r" b="b"/>
              <a:pathLst>
                <a:path w="4322" h="4071" extrusionOk="0">
                  <a:moveTo>
                    <a:pt x="2153" y="1316"/>
                  </a:moveTo>
                  <a:lnTo>
                    <a:pt x="2295" y="1711"/>
                  </a:lnTo>
                  <a:cubicBezTo>
                    <a:pt x="2343" y="1837"/>
                    <a:pt x="2453" y="1932"/>
                    <a:pt x="2596" y="1932"/>
                  </a:cubicBezTo>
                  <a:lnTo>
                    <a:pt x="3023" y="1932"/>
                  </a:lnTo>
                  <a:lnTo>
                    <a:pt x="2675" y="2186"/>
                  </a:lnTo>
                  <a:cubicBezTo>
                    <a:pt x="2580" y="2266"/>
                    <a:pt x="2533" y="2407"/>
                    <a:pt x="2565" y="2534"/>
                  </a:cubicBezTo>
                  <a:lnTo>
                    <a:pt x="2691" y="2946"/>
                  </a:lnTo>
                  <a:lnTo>
                    <a:pt x="2343" y="2709"/>
                  </a:lnTo>
                  <a:cubicBezTo>
                    <a:pt x="2295" y="2661"/>
                    <a:pt x="2216" y="2646"/>
                    <a:pt x="2153" y="2646"/>
                  </a:cubicBezTo>
                  <a:cubicBezTo>
                    <a:pt x="2090" y="2646"/>
                    <a:pt x="2027" y="2661"/>
                    <a:pt x="1978" y="2709"/>
                  </a:cubicBezTo>
                  <a:lnTo>
                    <a:pt x="1662" y="2930"/>
                  </a:lnTo>
                  <a:lnTo>
                    <a:pt x="1662" y="2930"/>
                  </a:lnTo>
                  <a:lnTo>
                    <a:pt x="1788" y="2551"/>
                  </a:lnTo>
                  <a:cubicBezTo>
                    <a:pt x="1837" y="2407"/>
                    <a:pt x="1788" y="2266"/>
                    <a:pt x="1678" y="2186"/>
                  </a:cubicBezTo>
                  <a:lnTo>
                    <a:pt x="1313" y="1932"/>
                  </a:lnTo>
                  <a:lnTo>
                    <a:pt x="1725" y="1932"/>
                  </a:lnTo>
                  <a:cubicBezTo>
                    <a:pt x="1868" y="1932"/>
                    <a:pt x="1978" y="1837"/>
                    <a:pt x="2027" y="1711"/>
                  </a:cubicBezTo>
                  <a:lnTo>
                    <a:pt x="2153" y="1316"/>
                  </a:lnTo>
                  <a:close/>
                  <a:moveTo>
                    <a:pt x="2153" y="1"/>
                  </a:moveTo>
                  <a:cubicBezTo>
                    <a:pt x="2027" y="1"/>
                    <a:pt x="1900" y="81"/>
                    <a:pt x="1852" y="207"/>
                  </a:cubicBezTo>
                  <a:lnTo>
                    <a:pt x="1503" y="1299"/>
                  </a:lnTo>
                  <a:lnTo>
                    <a:pt x="348" y="1299"/>
                  </a:lnTo>
                  <a:cubicBezTo>
                    <a:pt x="205" y="1299"/>
                    <a:pt x="79" y="1394"/>
                    <a:pt x="47" y="1521"/>
                  </a:cubicBezTo>
                  <a:cubicBezTo>
                    <a:pt x="0" y="1647"/>
                    <a:pt x="47" y="1791"/>
                    <a:pt x="158" y="1869"/>
                  </a:cubicBezTo>
                  <a:lnTo>
                    <a:pt x="1108" y="2566"/>
                  </a:lnTo>
                  <a:lnTo>
                    <a:pt x="760" y="3642"/>
                  </a:lnTo>
                  <a:cubicBezTo>
                    <a:pt x="712" y="3785"/>
                    <a:pt x="760" y="3927"/>
                    <a:pt x="870" y="4007"/>
                  </a:cubicBezTo>
                  <a:cubicBezTo>
                    <a:pt x="918" y="4039"/>
                    <a:pt x="982" y="4070"/>
                    <a:pt x="1060" y="4070"/>
                  </a:cubicBezTo>
                  <a:cubicBezTo>
                    <a:pt x="1123" y="4070"/>
                    <a:pt x="1187" y="4039"/>
                    <a:pt x="1235" y="4007"/>
                  </a:cubicBezTo>
                  <a:lnTo>
                    <a:pt x="2153" y="3342"/>
                  </a:lnTo>
                  <a:lnTo>
                    <a:pt x="3087" y="4007"/>
                  </a:lnTo>
                  <a:cubicBezTo>
                    <a:pt x="3142" y="4046"/>
                    <a:pt x="3206" y="4066"/>
                    <a:pt x="3269" y="4066"/>
                  </a:cubicBezTo>
                  <a:cubicBezTo>
                    <a:pt x="3332" y="4066"/>
                    <a:pt x="3396" y="4046"/>
                    <a:pt x="3451" y="4007"/>
                  </a:cubicBezTo>
                  <a:cubicBezTo>
                    <a:pt x="3562" y="3927"/>
                    <a:pt x="3610" y="3785"/>
                    <a:pt x="3562" y="3659"/>
                  </a:cubicBezTo>
                  <a:lnTo>
                    <a:pt x="3230" y="2566"/>
                  </a:lnTo>
                  <a:lnTo>
                    <a:pt x="4163" y="1869"/>
                  </a:lnTo>
                  <a:cubicBezTo>
                    <a:pt x="4275" y="1791"/>
                    <a:pt x="4322" y="1647"/>
                    <a:pt x="4275" y="1521"/>
                  </a:cubicBezTo>
                  <a:cubicBezTo>
                    <a:pt x="4227" y="1379"/>
                    <a:pt x="4116" y="1299"/>
                    <a:pt x="3973" y="1299"/>
                  </a:cubicBezTo>
                  <a:lnTo>
                    <a:pt x="2818" y="1299"/>
                  </a:lnTo>
                  <a:lnTo>
                    <a:pt x="2453" y="207"/>
                  </a:lnTo>
                  <a:cubicBezTo>
                    <a:pt x="2422" y="81"/>
                    <a:pt x="2295" y="1"/>
                    <a:pt x="21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4" name="Google Shape;534;p26"/>
          <p:cNvGrpSpPr/>
          <p:nvPr/>
        </p:nvGrpSpPr>
        <p:grpSpPr>
          <a:xfrm>
            <a:off x="5252503" y="1350564"/>
            <a:ext cx="251818" cy="354307"/>
            <a:chOff x="5252503" y="1338547"/>
            <a:chExt cx="251818" cy="354307"/>
          </a:xfrm>
        </p:grpSpPr>
        <p:sp>
          <p:nvSpPr>
            <p:cNvPr id="535" name="Google Shape;535;p26"/>
            <p:cNvSpPr/>
            <p:nvPr/>
          </p:nvSpPr>
          <p:spPr>
            <a:xfrm>
              <a:off x="5252503" y="1338547"/>
              <a:ext cx="251818" cy="354307"/>
            </a:xfrm>
            <a:custGeom>
              <a:avLst/>
              <a:gdLst/>
              <a:ahLst/>
              <a:cxnLst/>
              <a:rect l="l" t="t" r="r" b="b"/>
              <a:pathLst>
                <a:path w="14978" h="21074" extrusionOk="0">
                  <a:moveTo>
                    <a:pt x="4102" y="1093"/>
                  </a:moveTo>
                  <a:lnTo>
                    <a:pt x="4102" y="4116"/>
                  </a:lnTo>
                  <a:lnTo>
                    <a:pt x="1077" y="4116"/>
                  </a:lnTo>
                  <a:lnTo>
                    <a:pt x="4102" y="1093"/>
                  </a:lnTo>
                  <a:close/>
                  <a:moveTo>
                    <a:pt x="14345" y="633"/>
                  </a:moveTo>
                  <a:lnTo>
                    <a:pt x="14345" y="20440"/>
                  </a:lnTo>
                  <a:lnTo>
                    <a:pt x="634" y="20440"/>
                  </a:lnTo>
                  <a:lnTo>
                    <a:pt x="634" y="4750"/>
                  </a:lnTo>
                  <a:lnTo>
                    <a:pt x="4419" y="4750"/>
                  </a:lnTo>
                  <a:cubicBezTo>
                    <a:pt x="4592" y="4750"/>
                    <a:pt x="4735" y="4608"/>
                    <a:pt x="4735" y="4433"/>
                  </a:cubicBezTo>
                  <a:lnTo>
                    <a:pt x="4735" y="633"/>
                  </a:lnTo>
                  <a:close/>
                  <a:moveTo>
                    <a:pt x="4419" y="0"/>
                  </a:moveTo>
                  <a:cubicBezTo>
                    <a:pt x="4419" y="0"/>
                    <a:pt x="4402" y="0"/>
                    <a:pt x="4387" y="17"/>
                  </a:cubicBezTo>
                  <a:lnTo>
                    <a:pt x="4324" y="17"/>
                  </a:lnTo>
                  <a:cubicBezTo>
                    <a:pt x="4324" y="17"/>
                    <a:pt x="4324" y="32"/>
                    <a:pt x="4307" y="32"/>
                  </a:cubicBezTo>
                  <a:lnTo>
                    <a:pt x="4292" y="32"/>
                  </a:lnTo>
                  <a:lnTo>
                    <a:pt x="4275" y="48"/>
                  </a:lnTo>
                  <a:lnTo>
                    <a:pt x="4260" y="48"/>
                  </a:lnTo>
                  <a:lnTo>
                    <a:pt x="4244" y="63"/>
                  </a:lnTo>
                  <a:lnTo>
                    <a:pt x="4229" y="63"/>
                  </a:lnTo>
                  <a:lnTo>
                    <a:pt x="4229" y="80"/>
                  </a:lnTo>
                  <a:cubicBezTo>
                    <a:pt x="4212" y="80"/>
                    <a:pt x="4212" y="95"/>
                    <a:pt x="4197" y="95"/>
                  </a:cubicBezTo>
                  <a:lnTo>
                    <a:pt x="96" y="4211"/>
                  </a:lnTo>
                  <a:cubicBezTo>
                    <a:pt x="81" y="4211"/>
                    <a:pt x="81" y="4228"/>
                    <a:pt x="64" y="4228"/>
                  </a:cubicBezTo>
                  <a:lnTo>
                    <a:pt x="64" y="4243"/>
                  </a:lnTo>
                  <a:cubicBezTo>
                    <a:pt x="49" y="4243"/>
                    <a:pt x="49" y="4260"/>
                    <a:pt x="49" y="4260"/>
                  </a:cubicBezTo>
                  <a:lnTo>
                    <a:pt x="49" y="4275"/>
                  </a:lnTo>
                  <a:cubicBezTo>
                    <a:pt x="32" y="4275"/>
                    <a:pt x="32" y="4275"/>
                    <a:pt x="32" y="4291"/>
                  </a:cubicBezTo>
                  <a:lnTo>
                    <a:pt x="17" y="4306"/>
                  </a:lnTo>
                  <a:lnTo>
                    <a:pt x="17" y="4323"/>
                  </a:lnTo>
                  <a:lnTo>
                    <a:pt x="17" y="4338"/>
                  </a:lnTo>
                  <a:cubicBezTo>
                    <a:pt x="1" y="4338"/>
                    <a:pt x="1" y="4355"/>
                    <a:pt x="1" y="4355"/>
                  </a:cubicBezTo>
                  <a:lnTo>
                    <a:pt x="1" y="4370"/>
                  </a:lnTo>
                  <a:lnTo>
                    <a:pt x="1" y="4386"/>
                  </a:lnTo>
                  <a:lnTo>
                    <a:pt x="1" y="4401"/>
                  </a:lnTo>
                  <a:lnTo>
                    <a:pt x="1" y="4433"/>
                  </a:lnTo>
                  <a:lnTo>
                    <a:pt x="1" y="20757"/>
                  </a:lnTo>
                  <a:cubicBezTo>
                    <a:pt x="1" y="20930"/>
                    <a:pt x="144" y="21073"/>
                    <a:pt x="317" y="21073"/>
                  </a:cubicBezTo>
                  <a:lnTo>
                    <a:pt x="14661" y="21073"/>
                  </a:lnTo>
                  <a:cubicBezTo>
                    <a:pt x="14836" y="21073"/>
                    <a:pt x="14978" y="20930"/>
                    <a:pt x="14978" y="20757"/>
                  </a:cubicBezTo>
                  <a:lnTo>
                    <a:pt x="14978" y="317"/>
                  </a:lnTo>
                  <a:cubicBezTo>
                    <a:pt x="14978" y="143"/>
                    <a:pt x="14836" y="0"/>
                    <a:pt x="14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6"/>
            <p:cNvSpPr/>
            <p:nvPr/>
          </p:nvSpPr>
          <p:spPr>
            <a:xfrm>
              <a:off x="5335019" y="1431705"/>
              <a:ext cx="108088" cy="134971"/>
            </a:xfrm>
            <a:custGeom>
              <a:avLst/>
              <a:gdLst/>
              <a:ahLst/>
              <a:cxnLst/>
              <a:rect l="l" t="t" r="r" b="b"/>
              <a:pathLst>
                <a:path w="6429" h="8028" extrusionOk="0">
                  <a:moveTo>
                    <a:pt x="3230" y="634"/>
                  </a:moveTo>
                  <a:cubicBezTo>
                    <a:pt x="4007" y="634"/>
                    <a:pt x="4655" y="840"/>
                    <a:pt x="5099" y="1220"/>
                  </a:cubicBezTo>
                  <a:cubicBezTo>
                    <a:pt x="5558" y="1615"/>
                    <a:pt x="5795" y="2185"/>
                    <a:pt x="5795" y="2930"/>
                  </a:cubicBezTo>
                  <a:cubicBezTo>
                    <a:pt x="5795" y="3595"/>
                    <a:pt x="5574" y="4117"/>
                    <a:pt x="5130" y="4481"/>
                  </a:cubicBezTo>
                  <a:cubicBezTo>
                    <a:pt x="4719" y="4845"/>
                    <a:pt x="4102" y="5035"/>
                    <a:pt x="3374" y="5051"/>
                  </a:cubicBezTo>
                  <a:cubicBezTo>
                    <a:pt x="3215" y="5067"/>
                    <a:pt x="3072" y="5193"/>
                    <a:pt x="3072" y="5368"/>
                  </a:cubicBezTo>
                  <a:lnTo>
                    <a:pt x="3009" y="7395"/>
                  </a:lnTo>
                  <a:lnTo>
                    <a:pt x="1806" y="7395"/>
                  </a:lnTo>
                  <a:lnTo>
                    <a:pt x="1774" y="4338"/>
                  </a:lnTo>
                  <a:lnTo>
                    <a:pt x="2154" y="4338"/>
                  </a:lnTo>
                  <a:cubicBezTo>
                    <a:pt x="2851" y="4338"/>
                    <a:pt x="3342" y="4260"/>
                    <a:pt x="3705" y="4085"/>
                  </a:cubicBezTo>
                  <a:cubicBezTo>
                    <a:pt x="4165" y="3848"/>
                    <a:pt x="4419" y="3452"/>
                    <a:pt x="4419" y="2930"/>
                  </a:cubicBezTo>
                  <a:cubicBezTo>
                    <a:pt x="4419" y="2565"/>
                    <a:pt x="4292" y="2265"/>
                    <a:pt x="4070" y="2043"/>
                  </a:cubicBezTo>
                  <a:cubicBezTo>
                    <a:pt x="3849" y="1822"/>
                    <a:pt x="3547" y="1695"/>
                    <a:pt x="3184" y="1695"/>
                  </a:cubicBezTo>
                  <a:cubicBezTo>
                    <a:pt x="2819" y="1695"/>
                    <a:pt x="2502" y="1822"/>
                    <a:pt x="2281" y="2075"/>
                  </a:cubicBezTo>
                  <a:cubicBezTo>
                    <a:pt x="2139" y="2217"/>
                    <a:pt x="2044" y="2423"/>
                    <a:pt x="1996" y="2645"/>
                  </a:cubicBezTo>
                  <a:lnTo>
                    <a:pt x="666" y="2645"/>
                  </a:lnTo>
                  <a:cubicBezTo>
                    <a:pt x="714" y="2138"/>
                    <a:pt x="904" y="1679"/>
                    <a:pt x="1236" y="1347"/>
                  </a:cubicBezTo>
                  <a:cubicBezTo>
                    <a:pt x="1695" y="872"/>
                    <a:pt x="2376" y="634"/>
                    <a:pt x="3230" y="634"/>
                  </a:cubicBezTo>
                  <a:close/>
                  <a:moveTo>
                    <a:pt x="3230" y="0"/>
                  </a:moveTo>
                  <a:cubicBezTo>
                    <a:pt x="2202" y="0"/>
                    <a:pt x="1362" y="317"/>
                    <a:pt x="792" y="903"/>
                  </a:cubicBezTo>
                  <a:cubicBezTo>
                    <a:pt x="271" y="1425"/>
                    <a:pt x="1" y="2170"/>
                    <a:pt x="32" y="2977"/>
                  </a:cubicBezTo>
                  <a:cubicBezTo>
                    <a:pt x="32" y="3135"/>
                    <a:pt x="176" y="3278"/>
                    <a:pt x="349" y="3278"/>
                  </a:cubicBezTo>
                  <a:lnTo>
                    <a:pt x="2281" y="3278"/>
                  </a:lnTo>
                  <a:cubicBezTo>
                    <a:pt x="2455" y="3278"/>
                    <a:pt x="2597" y="3135"/>
                    <a:pt x="2597" y="2962"/>
                  </a:cubicBezTo>
                  <a:cubicBezTo>
                    <a:pt x="2597" y="2439"/>
                    <a:pt x="2914" y="2328"/>
                    <a:pt x="3184" y="2328"/>
                  </a:cubicBezTo>
                  <a:cubicBezTo>
                    <a:pt x="3564" y="2328"/>
                    <a:pt x="3785" y="2550"/>
                    <a:pt x="3785" y="2930"/>
                  </a:cubicBezTo>
                  <a:cubicBezTo>
                    <a:pt x="3785" y="3325"/>
                    <a:pt x="3579" y="3705"/>
                    <a:pt x="2154" y="3705"/>
                  </a:cubicBezTo>
                  <a:lnTo>
                    <a:pt x="1457" y="3705"/>
                  </a:lnTo>
                  <a:cubicBezTo>
                    <a:pt x="1362" y="3705"/>
                    <a:pt x="1284" y="3753"/>
                    <a:pt x="1220" y="3800"/>
                  </a:cubicBezTo>
                  <a:cubicBezTo>
                    <a:pt x="1172" y="3863"/>
                    <a:pt x="1141" y="3943"/>
                    <a:pt x="1141" y="4038"/>
                  </a:cubicBezTo>
                  <a:lnTo>
                    <a:pt x="1172" y="7711"/>
                  </a:lnTo>
                  <a:cubicBezTo>
                    <a:pt x="1172" y="7885"/>
                    <a:pt x="1315" y="8028"/>
                    <a:pt x="1489" y="8028"/>
                  </a:cubicBezTo>
                  <a:lnTo>
                    <a:pt x="3310" y="8028"/>
                  </a:lnTo>
                  <a:cubicBezTo>
                    <a:pt x="3484" y="8028"/>
                    <a:pt x="3610" y="7885"/>
                    <a:pt x="3627" y="7711"/>
                  </a:cubicBezTo>
                  <a:lnTo>
                    <a:pt x="3690" y="5668"/>
                  </a:lnTo>
                  <a:cubicBezTo>
                    <a:pt x="5384" y="5526"/>
                    <a:pt x="6429" y="4497"/>
                    <a:pt x="6429" y="2930"/>
                  </a:cubicBezTo>
                  <a:cubicBezTo>
                    <a:pt x="6429" y="2012"/>
                    <a:pt x="6112" y="1252"/>
                    <a:pt x="5510" y="745"/>
                  </a:cubicBezTo>
                  <a:cubicBezTo>
                    <a:pt x="4957" y="254"/>
                    <a:pt x="4165" y="0"/>
                    <a:pt x="3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7" name="Google Shape;537;p26"/>
          <p:cNvSpPr/>
          <p:nvPr/>
        </p:nvSpPr>
        <p:spPr>
          <a:xfrm>
            <a:off x="3543126" y="4191473"/>
            <a:ext cx="430434" cy="235863"/>
          </a:xfrm>
          <a:custGeom>
            <a:avLst/>
            <a:gdLst/>
            <a:ahLst/>
            <a:cxnLst/>
            <a:rect l="l" t="t" r="r" b="b"/>
            <a:pathLst>
              <a:path w="25602" h="14029" extrusionOk="0">
                <a:moveTo>
                  <a:pt x="16719" y="634"/>
                </a:moveTo>
                <a:lnTo>
                  <a:pt x="16719" y="4339"/>
                </a:lnTo>
                <a:lnTo>
                  <a:pt x="8883" y="4339"/>
                </a:lnTo>
                <a:lnTo>
                  <a:pt x="8883" y="634"/>
                </a:lnTo>
                <a:close/>
                <a:moveTo>
                  <a:pt x="6555" y="9674"/>
                </a:moveTo>
                <a:lnTo>
                  <a:pt x="6555" y="13395"/>
                </a:lnTo>
                <a:lnTo>
                  <a:pt x="634" y="13395"/>
                </a:lnTo>
                <a:lnTo>
                  <a:pt x="634" y="9674"/>
                </a:lnTo>
                <a:close/>
                <a:moveTo>
                  <a:pt x="15769" y="9674"/>
                </a:moveTo>
                <a:lnTo>
                  <a:pt x="15769" y="13395"/>
                </a:lnTo>
                <a:lnTo>
                  <a:pt x="9833" y="13395"/>
                </a:lnTo>
                <a:lnTo>
                  <a:pt x="9833" y="9674"/>
                </a:lnTo>
                <a:close/>
                <a:moveTo>
                  <a:pt x="24968" y="9674"/>
                </a:moveTo>
                <a:lnTo>
                  <a:pt x="24968" y="13395"/>
                </a:lnTo>
                <a:lnTo>
                  <a:pt x="18999" y="13395"/>
                </a:lnTo>
                <a:lnTo>
                  <a:pt x="18999" y="9674"/>
                </a:lnTo>
                <a:close/>
                <a:moveTo>
                  <a:pt x="8566" y="1"/>
                </a:moveTo>
                <a:cubicBezTo>
                  <a:pt x="8391" y="1"/>
                  <a:pt x="8250" y="143"/>
                  <a:pt x="8250" y="318"/>
                </a:cubicBezTo>
                <a:lnTo>
                  <a:pt x="8250" y="2169"/>
                </a:lnTo>
                <a:lnTo>
                  <a:pt x="3595" y="2169"/>
                </a:lnTo>
                <a:cubicBezTo>
                  <a:pt x="3420" y="2169"/>
                  <a:pt x="3278" y="2312"/>
                  <a:pt x="3278" y="2486"/>
                </a:cubicBezTo>
                <a:lnTo>
                  <a:pt x="3278" y="9040"/>
                </a:lnTo>
                <a:lnTo>
                  <a:pt x="317" y="9040"/>
                </a:lnTo>
                <a:cubicBezTo>
                  <a:pt x="144" y="9040"/>
                  <a:pt x="0" y="9184"/>
                  <a:pt x="0" y="9357"/>
                </a:cubicBezTo>
                <a:lnTo>
                  <a:pt x="0" y="13711"/>
                </a:lnTo>
                <a:cubicBezTo>
                  <a:pt x="0" y="13885"/>
                  <a:pt x="144" y="14028"/>
                  <a:pt x="317" y="14028"/>
                </a:cubicBezTo>
                <a:lnTo>
                  <a:pt x="6872" y="14028"/>
                </a:lnTo>
                <a:cubicBezTo>
                  <a:pt x="7046" y="14028"/>
                  <a:pt x="7188" y="13885"/>
                  <a:pt x="7188" y="13711"/>
                </a:cubicBezTo>
                <a:lnTo>
                  <a:pt x="7188" y="9357"/>
                </a:lnTo>
                <a:cubicBezTo>
                  <a:pt x="7188" y="9184"/>
                  <a:pt x="7046" y="9040"/>
                  <a:pt x="6872" y="9040"/>
                </a:cubicBezTo>
                <a:lnTo>
                  <a:pt x="3912" y="9040"/>
                </a:lnTo>
                <a:lnTo>
                  <a:pt x="3912" y="2803"/>
                </a:lnTo>
                <a:lnTo>
                  <a:pt x="8250" y="2803"/>
                </a:lnTo>
                <a:lnTo>
                  <a:pt x="8250" y="4656"/>
                </a:lnTo>
                <a:cubicBezTo>
                  <a:pt x="8250" y="4829"/>
                  <a:pt x="8391" y="4972"/>
                  <a:pt x="8566" y="4972"/>
                </a:cubicBezTo>
                <a:lnTo>
                  <a:pt x="12493" y="4972"/>
                </a:lnTo>
                <a:lnTo>
                  <a:pt x="12493" y="9040"/>
                </a:lnTo>
                <a:lnTo>
                  <a:pt x="9516" y="9040"/>
                </a:lnTo>
                <a:cubicBezTo>
                  <a:pt x="9341" y="9040"/>
                  <a:pt x="9199" y="9184"/>
                  <a:pt x="9199" y="9357"/>
                </a:cubicBezTo>
                <a:lnTo>
                  <a:pt x="9199" y="13711"/>
                </a:lnTo>
                <a:cubicBezTo>
                  <a:pt x="9199" y="13885"/>
                  <a:pt x="9341" y="14028"/>
                  <a:pt x="9516" y="14028"/>
                </a:cubicBezTo>
                <a:lnTo>
                  <a:pt x="16086" y="14028"/>
                </a:lnTo>
                <a:cubicBezTo>
                  <a:pt x="16261" y="14028"/>
                  <a:pt x="16402" y="13885"/>
                  <a:pt x="16402" y="13711"/>
                </a:cubicBezTo>
                <a:lnTo>
                  <a:pt x="16402" y="9357"/>
                </a:lnTo>
                <a:cubicBezTo>
                  <a:pt x="16402" y="9184"/>
                  <a:pt x="16261" y="9040"/>
                  <a:pt x="16086" y="9040"/>
                </a:cubicBezTo>
                <a:lnTo>
                  <a:pt x="13109" y="9040"/>
                </a:lnTo>
                <a:lnTo>
                  <a:pt x="13109" y="4972"/>
                </a:lnTo>
                <a:lnTo>
                  <a:pt x="17036" y="4972"/>
                </a:lnTo>
                <a:cubicBezTo>
                  <a:pt x="17210" y="4972"/>
                  <a:pt x="17352" y="4829"/>
                  <a:pt x="17352" y="4656"/>
                </a:cubicBezTo>
                <a:lnTo>
                  <a:pt x="17352" y="2803"/>
                </a:lnTo>
                <a:lnTo>
                  <a:pt x="21659" y="2803"/>
                </a:lnTo>
                <a:lnTo>
                  <a:pt x="21659" y="9040"/>
                </a:lnTo>
                <a:lnTo>
                  <a:pt x="18682" y="9040"/>
                </a:lnTo>
                <a:cubicBezTo>
                  <a:pt x="18509" y="9040"/>
                  <a:pt x="18366" y="9184"/>
                  <a:pt x="18366" y="9357"/>
                </a:cubicBezTo>
                <a:lnTo>
                  <a:pt x="18366" y="13711"/>
                </a:lnTo>
                <a:cubicBezTo>
                  <a:pt x="18366" y="13885"/>
                  <a:pt x="18509" y="14028"/>
                  <a:pt x="18682" y="14028"/>
                </a:cubicBezTo>
                <a:lnTo>
                  <a:pt x="25285" y="14028"/>
                </a:lnTo>
                <a:cubicBezTo>
                  <a:pt x="25458" y="14028"/>
                  <a:pt x="25601" y="13885"/>
                  <a:pt x="25601" y="13711"/>
                </a:cubicBezTo>
                <a:lnTo>
                  <a:pt x="25601" y="9357"/>
                </a:lnTo>
                <a:cubicBezTo>
                  <a:pt x="25601" y="9184"/>
                  <a:pt x="25458" y="9040"/>
                  <a:pt x="25285" y="9040"/>
                </a:cubicBezTo>
                <a:lnTo>
                  <a:pt x="22277" y="9040"/>
                </a:lnTo>
                <a:lnTo>
                  <a:pt x="22277" y="2486"/>
                </a:lnTo>
                <a:cubicBezTo>
                  <a:pt x="22277" y="2312"/>
                  <a:pt x="22150" y="2169"/>
                  <a:pt x="21975" y="2169"/>
                </a:cubicBezTo>
                <a:lnTo>
                  <a:pt x="17352" y="2169"/>
                </a:lnTo>
                <a:lnTo>
                  <a:pt x="17352" y="318"/>
                </a:lnTo>
                <a:cubicBezTo>
                  <a:pt x="17352" y="143"/>
                  <a:pt x="17210" y="1"/>
                  <a:pt x="1703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8" name="Google Shape;538;p26"/>
          <p:cNvGrpSpPr/>
          <p:nvPr/>
        </p:nvGrpSpPr>
        <p:grpSpPr>
          <a:xfrm>
            <a:off x="3619522" y="1403793"/>
            <a:ext cx="293075" cy="247312"/>
            <a:chOff x="3619522" y="1391775"/>
            <a:chExt cx="293075" cy="247312"/>
          </a:xfrm>
        </p:grpSpPr>
        <p:sp>
          <p:nvSpPr>
            <p:cNvPr id="539" name="Google Shape;539;p26"/>
            <p:cNvSpPr/>
            <p:nvPr/>
          </p:nvSpPr>
          <p:spPr>
            <a:xfrm>
              <a:off x="3619522" y="1391775"/>
              <a:ext cx="293075" cy="56440"/>
            </a:xfrm>
            <a:custGeom>
              <a:avLst/>
              <a:gdLst/>
              <a:ahLst/>
              <a:cxnLst/>
              <a:rect l="l" t="t" r="r" b="b"/>
              <a:pathLst>
                <a:path w="17432" h="3357" extrusionOk="0">
                  <a:moveTo>
                    <a:pt x="3864" y="634"/>
                  </a:moveTo>
                  <a:cubicBezTo>
                    <a:pt x="4449" y="634"/>
                    <a:pt x="4892" y="1094"/>
                    <a:pt x="4892" y="1664"/>
                  </a:cubicBezTo>
                  <a:cubicBezTo>
                    <a:pt x="4892" y="2265"/>
                    <a:pt x="4449" y="2724"/>
                    <a:pt x="3864" y="2724"/>
                  </a:cubicBezTo>
                  <a:cubicBezTo>
                    <a:pt x="3246" y="2724"/>
                    <a:pt x="2802" y="2280"/>
                    <a:pt x="2802" y="1664"/>
                  </a:cubicBezTo>
                  <a:cubicBezTo>
                    <a:pt x="2802" y="1077"/>
                    <a:pt x="3262" y="634"/>
                    <a:pt x="3864" y="634"/>
                  </a:cubicBezTo>
                  <a:close/>
                  <a:moveTo>
                    <a:pt x="3864" y="1"/>
                  </a:moveTo>
                  <a:cubicBezTo>
                    <a:pt x="3024" y="1"/>
                    <a:pt x="2344" y="571"/>
                    <a:pt x="2201" y="1347"/>
                  </a:cubicBezTo>
                  <a:lnTo>
                    <a:pt x="317" y="1347"/>
                  </a:lnTo>
                  <a:cubicBezTo>
                    <a:pt x="143" y="1347"/>
                    <a:pt x="1" y="1489"/>
                    <a:pt x="1" y="1664"/>
                  </a:cubicBezTo>
                  <a:cubicBezTo>
                    <a:pt x="1" y="1837"/>
                    <a:pt x="143" y="1980"/>
                    <a:pt x="317" y="1980"/>
                  </a:cubicBezTo>
                  <a:lnTo>
                    <a:pt x="2201" y="1980"/>
                  </a:lnTo>
                  <a:cubicBezTo>
                    <a:pt x="2344" y="2787"/>
                    <a:pt x="3009" y="3357"/>
                    <a:pt x="3864" y="3357"/>
                  </a:cubicBezTo>
                  <a:cubicBezTo>
                    <a:pt x="4702" y="3357"/>
                    <a:pt x="5367" y="2772"/>
                    <a:pt x="5510" y="1980"/>
                  </a:cubicBezTo>
                  <a:lnTo>
                    <a:pt x="17115" y="1980"/>
                  </a:lnTo>
                  <a:cubicBezTo>
                    <a:pt x="17289" y="1980"/>
                    <a:pt x="17431" y="1837"/>
                    <a:pt x="17431" y="1664"/>
                  </a:cubicBezTo>
                  <a:cubicBezTo>
                    <a:pt x="17431" y="1489"/>
                    <a:pt x="17289" y="1347"/>
                    <a:pt x="17115" y="1347"/>
                  </a:cubicBezTo>
                  <a:lnTo>
                    <a:pt x="5494" y="1347"/>
                  </a:lnTo>
                  <a:cubicBezTo>
                    <a:pt x="5447" y="1014"/>
                    <a:pt x="5289" y="729"/>
                    <a:pt x="5051" y="492"/>
                  </a:cubicBezTo>
                  <a:cubicBezTo>
                    <a:pt x="4734" y="175"/>
                    <a:pt x="4322" y="1"/>
                    <a:pt x="38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6"/>
            <p:cNvSpPr/>
            <p:nvPr/>
          </p:nvSpPr>
          <p:spPr>
            <a:xfrm>
              <a:off x="3619522" y="1455663"/>
              <a:ext cx="293075" cy="56440"/>
            </a:xfrm>
            <a:custGeom>
              <a:avLst/>
              <a:gdLst/>
              <a:ahLst/>
              <a:cxnLst/>
              <a:rect l="l" t="t" r="r" b="b"/>
              <a:pathLst>
                <a:path w="17432" h="3357" extrusionOk="0">
                  <a:moveTo>
                    <a:pt x="10545" y="634"/>
                  </a:moveTo>
                  <a:cubicBezTo>
                    <a:pt x="11130" y="634"/>
                    <a:pt x="11622" y="1093"/>
                    <a:pt x="11622" y="1663"/>
                  </a:cubicBezTo>
                  <a:cubicBezTo>
                    <a:pt x="11622" y="2233"/>
                    <a:pt x="11130" y="2723"/>
                    <a:pt x="10545" y="2723"/>
                  </a:cubicBezTo>
                  <a:cubicBezTo>
                    <a:pt x="9975" y="2723"/>
                    <a:pt x="9515" y="2248"/>
                    <a:pt x="9515" y="1663"/>
                  </a:cubicBezTo>
                  <a:cubicBezTo>
                    <a:pt x="9515" y="1077"/>
                    <a:pt x="9975" y="634"/>
                    <a:pt x="10545" y="634"/>
                  </a:cubicBezTo>
                  <a:close/>
                  <a:moveTo>
                    <a:pt x="10545" y="0"/>
                  </a:moveTo>
                  <a:cubicBezTo>
                    <a:pt x="10102" y="0"/>
                    <a:pt x="9690" y="175"/>
                    <a:pt x="9373" y="475"/>
                  </a:cubicBezTo>
                  <a:cubicBezTo>
                    <a:pt x="9135" y="713"/>
                    <a:pt x="8977" y="1014"/>
                    <a:pt x="8914" y="1347"/>
                  </a:cubicBezTo>
                  <a:lnTo>
                    <a:pt x="317" y="1347"/>
                  </a:lnTo>
                  <a:cubicBezTo>
                    <a:pt x="143" y="1347"/>
                    <a:pt x="1" y="1488"/>
                    <a:pt x="1" y="1663"/>
                  </a:cubicBezTo>
                  <a:cubicBezTo>
                    <a:pt x="1" y="1837"/>
                    <a:pt x="143" y="1980"/>
                    <a:pt x="317" y="1980"/>
                  </a:cubicBezTo>
                  <a:lnTo>
                    <a:pt x="8914" y="1980"/>
                  </a:lnTo>
                  <a:cubicBezTo>
                    <a:pt x="9057" y="2755"/>
                    <a:pt x="9737" y="3357"/>
                    <a:pt x="10545" y="3357"/>
                  </a:cubicBezTo>
                  <a:cubicBezTo>
                    <a:pt x="11003" y="3357"/>
                    <a:pt x="11415" y="3183"/>
                    <a:pt x="11748" y="2850"/>
                  </a:cubicBezTo>
                  <a:cubicBezTo>
                    <a:pt x="11985" y="2613"/>
                    <a:pt x="12160" y="2297"/>
                    <a:pt x="12223" y="1980"/>
                  </a:cubicBezTo>
                  <a:lnTo>
                    <a:pt x="17115" y="1980"/>
                  </a:lnTo>
                  <a:cubicBezTo>
                    <a:pt x="17289" y="1980"/>
                    <a:pt x="17431" y="1837"/>
                    <a:pt x="17431" y="1663"/>
                  </a:cubicBezTo>
                  <a:cubicBezTo>
                    <a:pt x="17431" y="1488"/>
                    <a:pt x="17289" y="1347"/>
                    <a:pt x="17115" y="1347"/>
                  </a:cubicBezTo>
                  <a:lnTo>
                    <a:pt x="12223" y="1347"/>
                  </a:lnTo>
                  <a:cubicBezTo>
                    <a:pt x="12065" y="570"/>
                    <a:pt x="11368" y="0"/>
                    <a:pt x="105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6"/>
            <p:cNvSpPr/>
            <p:nvPr/>
          </p:nvSpPr>
          <p:spPr>
            <a:xfrm>
              <a:off x="3619522" y="1519281"/>
              <a:ext cx="293075" cy="56456"/>
            </a:xfrm>
            <a:custGeom>
              <a:avLst/>
              <a:gdLst/>
              <a:ahLst/>
              <a:cxnLst/>
              <a:rect l="l" t="t" r="r" b="b"/>
              <a:pathLst>
                <a:path w="17432" h="3358" extrusionOk="0">
                  <a:moveTo>
                    <a:pt x="6919" y="634"/>
                  </a:moveTo>
                  <a:cubicBezTo>
                    <a:pt x="7489" y="634"/>
                    <a:pt x="7949" y="1093"/>
                    <a:pt x="7949" y="1663"/>
                  </a:cubicBezTo>
                  <a:cubicBezTo>
                    <a:pt x="7949" y="2249"/>
                    <a:pt x="7474" y="2739"/>
                    <a:pt x="6919" y="2739"/>
                  </a:cubicBezTo>
                  <a:cubicBezTo>
                    <a:pt x="6334" y="2739"/>
                    <a:pt x="5842" y="2249"/>
                    <a:pt x="5842" y="1663"/>
                  </a:cubicBezTo>
                  <a:cubicBezTo>
                    <a:pt x="5842" y="1093"/>
                    <a:pt x="6317" y="634"/>
                    <a:pt x="6919" y="634"/>
                  </a:cubicBezTo>
                  <a:close/>
                  <a:moveTo>
                    <a:pt x="6919" y="1"/>
                  </a:moveTo>
                  <a:cubicBezTo>
                    <a:pt x="6080" y="1"/>
                    <a:pt x="5399" y="586"/>
                    <a:pt x="5241" y="1346"/>
                  </a:cubicBezTo>
                  <a:lnTo>
                    <a:pt x="317" y="1346"/>
                  </a:lnTo>
                  <a:cubicBezTo>
                    <a:pt x="143" y="1346"/>
                    <a:pt x="1" y="1489"/>
                    <a:pt x="1" y="1663"/>
                  </a:cubicBezTo>
                  <a:cubicBezTo>
                    <a:pt x="1" y="1837"/>
                    <a:pt x="143" y="1979"/>
                    <a:pt x="317" y="1979"/>
                  </a:cubicBezTo>
                  <a:lnTo>
                    <a:pt x="5241" y="1979"/>
                  </a:lnTo>
                  <a:cubicBezTo>
                    <a:pt x="5304" y="2312"/>
                    <a:pt x="5462" y="2612"/>
                    <a:pt x="5716" y="2866"/>
                  </a:cubicBezTo>
                  <a:cubicBezTo>
                    <a:pt x="6049" y="3182"/>
                    <a:pt x="6460" y="3357"/>
                    <a:pt x="6919" y="3357"/>
                  </a:cubicBezTo>
                  <a:cubicBezTo>
                    <a:pt x="7727" y="3357"/>
                    <a:pt x="8392" y="2771"/>
                    <a:pt x="8550" y="1979"/>
                  </a:cubicBezTo>
                  <a:lnTo>
                    <a:pt x="17115" y="1979"/>
                  </a:lnTo>
                  <a:cubicBezTo>
                    <a:pt x="17289" y="1979"/>
                    <a:pt x="17431" y="1837"/>
                    <a:pt x="17431" y="1663"/>
                  </a:cubicBezTo>
                  <a:cubicBezTo>
                    <a:pt x="17431" y="1489"/>
                    <a:pt x="17289" y="1346"/>
                    <a:pt x="17115" y="1346"/>
                  </a:cubicBezTo>
                  <a:lnTo>
                    <a:pt x="8550" y="1346"/>
                  </a:lnTo>
                  <a:cubicBezTo>
                    <a:pt x="8487" y="1029"/>
                    <a:pt x="8329" y="729"/>
                    <a:pt x="8090" y="491"/>
                  </a:cubicBezTo>
                  <a:cubicBezTo>
                    <a:pt x="7774" y="174"/>
                    <a:pt x="7362" y="1"/>
                    <a:pt x="69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6"/>
            <p:cNvSpPr/>
            <p:nvPr/>
          </p:nvSpPr>
          <p:spPr>
            <a:xfrm>
              <a:off x="3619522" y="1582362"/>
              <a:ext cx="293075" cy="56725"/>
            </a:xfrm>
            <a:custGeom>
              <a:avLst/>
              <a:gdLst/>
              <a:ahLst/>
              <a:cxnLst/>
              <a:rect l="l" t="t" r="r" b="b"/>
              <a:pathLst>
                <a:path w="17432" h="3374" extrusionOk="0">
                  <a:moveTo>
                    <a:pt x="13585" y="634"/>
                  </a:moveTo>
                  <a:cubicBezTo>
                    <a:pt x="14170" y="634"/>
                    <a:pt x="14661" y="1125"/>
                    <a:pt x="14661" y="1710"/>
                  </a:cubicBezTo>
                  <a:cubicBezTo>
                    <a:pt x="14661" y="2280"/>
                    <a:pt x="14186" y="2740"/>
                    <a:pt x="13585" y="2740"/>
                  </a:cubicBezTo>
                  <a:cubicBezTo>
                    <a:pt x="13015" y="2740"/>
                    <a:pt x="12571" y="2280"/>
                    <a:pt x="12571" y="1710"/>
                  </a:cubicBezTo>
                  <a:cubicBezTo>
                    <a:pt x="12571" y="1125"/>
                    <a:pt x="13030" y="634"/>
                    <a:pt x="13585" y="634"/>
                  </a:cubicBezTo>
                  <a:close/>
                  <a:moveTo>
                    <a:pt x="13585" y="0"/>
                  </a:moveTo>
                  <a:cubicBezTo>
                    <a:pt x="12777" y="0"/>
                    <a:pt x="12112" y="602"/>
                    <a:pt x="11953" y="1394"/>
                  </a:cubicBezTo>
                  <a:lnTo>
                    <a:pt x="317" y="1394"/>
                  </a:lnTo>
                  <a:cubicBezTo>
                    <a:pt x="143" y="1394"/>
                    <a:pt x="1" y="1537"/>
                    <a:pt x="1" y="1710"/>
                  </a:cubicBezTo>
                  <a:cubicBezTo>
                    <a:pt x="1" y="1885"/>
                    <a:pt x="143" y="2027"/>
                    <a:pt x="317" y="2027"/>
                  </a:cubicBezTo>
                  <a:lnTo>
                    <a:pt x="11953" y="2027"/>
                  </a:lnTo>
                  <a:cubicBezTo>
                    <a:pt x="12017" y="2343"/>
                    <a:pt x="12175" y="2645"/>
                    <a:pt x="12413" y="2882"/>
                  </a:cubicBezTo>
                  <a:cubicBezTo>
                    <a:pt x="12730" y="3198"/>
                    <a:pt x="13141" y="3373"/>
                    <a:pt x="13585" y="3373"/>
                  </a:cubicBezTo>
                  <a:cubicBezTo>
                    <a:pt x="14423" y="3373"/>
                    <a:pt x="15105" y="2787"/>
                    <a:pt x="15263" y="2027"/>
                  </a:cubicBezTo>
                  <a:lnTo>
                    <a:pt x="17115" y="2027"/>
                  </a:lnTo>
                  <a:cubicBezTo>
                    <a:pt x="17289" y="2027"/>
                    <a:pt x="17431" y="1885"/>
                    <a:pt x="17431" y="1710"/>
                  </a:cubicBezTo>
                  <a:cubicBezTo>
                    <a:pt x="17431" y="1537"/>
                    <a:pt x="17289" y="1394"/>
                    <a:pt x="17115" y="1394"/>
                  </a:cubicBezTo>
                  <a:lnTo>
                    <a:pt x="15263" y="1394"/>
                  </a:lnTo>
                  <a:cubicBezTo>
                    <a:pt x="15200" y="1062"/>
                    <a:pt x="15041" y="760"/>
                    <a:pt x="14788" y="507"/>
                  </a:cubicBezTo>
                  <a:cubicBezTo>
                    <a:pt x="14471" y="190"/>
                    <a:pt x="14043" y="0"/>
                    <a:pt x="135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3" name="Google Shape;543;p26"/>
          <p:cNvSpPr/>
          <p:nvPr/>
        </p:nvSpPr>
        <p:spPr>
          <a:xfrm>
            <a:off x="5196080" y="4119617"/>
            <a:ext cx="364680" cy="379307"/>
          </a:xfrm>
          <a:custGeom>
            <a:avLst/>
            <a:gdLst/>
            <a:ahLst/>
            <a:cxnLst/>
            <a:rect l="l" t="t" r="r" b="b"/>
            <a:pathLst>
              <a:path w="21691" h="22561" extrusionOk="0">
                <a:moveTo>
                  <a:pt x="10861" y="633"/>
                </a:moveTo>
                <a:cubicBezTo>
                  <a:pt x="11289" y="633"/>
                  <a:pt x="11653" y="934"/>
                  <a:pt x="11764" y="1345"/>
                </a:cubicBezTo>
                <a:cubicBezTo>
                  <a:pt x="11463" y="1314"/>
                  <a:pt x="11163" y="1314"/>
                  <a:pt x="10861" y="1314"/>
                </a:cubicBezTo>
                <a:cubicBezTo>
                  <a:pt x="10545" y="1314"/>
                  <a:pt x="10228" y="1314"/>
                  <a:pt x="9911" y="1345"/>
                </a:cubicBezTo>
                <a:cubicBezTo>
                  <a:pt x="10023" y="934"/>
                  <a:pt x="10403" y="633"/>
                  <a:pt x="10861" y="633"/>
                </a:cubicBezTo>
                <a:close/>
                <a:moveTo>
                  <a:pt x="9943" y="1979"/>
                </a:moveTo>
                <a:lnTo>
                  <a:pt x="9943" y="1979"/>
                </a:lnTo>
                <a:cubicBezTo>
                  <a:pt x="9136" y="2739"/>
                  <a:pt x="8471" y="3657"/>
                  <a:pt x="7980" y="4750"/>
                </a:cubicBezTo>
                <a:cubicBezTo>
                  <a:pt x="7473" y="5842"/>
                  <a:pt x="7125" y="7108"/>
                  <a:pt x="6967" y="8486"/>
                </a:cubicBezTo>
                <a:cubicBezTo>
                  <a:pt x="6888" y="9166"/>
                  <a:pt x="6856" y="9816"/>
                  <a:pt x="6856" y="10386"/>
                </a:cubicBezTo>
                <a:cubicBezTo>
                  <a:pt x="6160" y="9483"/>
                  <a:pt x="5051" y="8898"/>
                  <a:pt x="3832" y="8898"/>
                </a:cubicBezTo>
                <a:cubicBezTo>
                  <a:pt x="2582" y="8898"/>
                  <a:pt x="1473" y="9483"/>
                  <a:pt x="777" y="10418"/>
                </a:cubicBezTo>
                <a:cubicBezTo>
                  <a:pt x="903" y="9641"/>
                  <a:pt x="1125" y="8898"/>
                  <a:pt x="1425" y="8185"/>
                </a:cubicBezTo>
                <a:cubicBezTo>
                  <a:pt x="1948" y="6966"/>
                  <a:pt x="2677" y="5873"/>
                  <a:pt x="3610" y="4923"/>
                </a:cubicBezTo>
                <a:cubicBezTo>
                  <a:pt x="4560" y="3990"/>
                  <a:pt x="5653" y="3262"/>
                  <a:pt x="6872" y="2739"/>
                </a:cubicBezTo>
                <a:cubicBezTo>
                  <a:pt x="7853" y="2327"/>
                  <a:pt x="8883" y="2074"/>
                  <a:pt x="9943" y="1979"/>
                </a:cubicBezTo>
                <a:close/>
                <a:moveTo>
                  <a:pt x="11779" y="1979"/>
                </a:moveTo>
                <a:cubicBezTo>
                  <a:pt x="12824" y="2074"/>
                  <a:pt x="13854" y="2327"/>
                  <a:pt x="14836" y="2739"/>
                </a:cubicBezTo>
                <a:cubicBezTo>
                  <a:pt x="16039" y="3262"/>
                  <a:pt x="17131" y="3990"/>
                  <a:pt x="18065" y="4923"/>
                </a:cubicBezTo>
                <a:cubicBezTo>
                  <a:pt x="18999" y="5873"/>
                  <a:pt x="19744" y="6966"/>
                  <a:pt x="20250" y="8185"/>
                </a:cubicBezTo>
                <a:cubicBezTo>
                  <a:pt x="20550" y="8898"/>
                  <a:pt x="20772" y="9641"/>
                  <a:pt x="20899" y="10418"/>
                </a:cubicBezTo>
                <a:cubicBezTo>
                  <a:pt x="20202" y="9483"/>
                  <a:pt x="19094" y="8898"/>
                  <a:pt x="17859" y="8898"/>
                </a:cubicBezTo>
                <a:cubicBezTo>
                  <a:pt x="16624" y="8898"/>
                  <a:pt x="15532" y="9483"/>
                  <a:pt x="14819" y="10386"/>
                </a:cubicBezTo>
                <a:cubicBezTo>
                  <a:pt x="14819" y="9816"/>
                  <a:pt x="14804" y="9166"/>
                  <a:pt x="14724" y="8486"/>
                </a:cubicBezTo>
                <a:cubicBezTo>
                  <a:pt x="14566" y="7108"/>
                  <a:pt x="14234" y="5842"/>
                  <a:pt x="13727" y="4750"/>
                </a:cubicBezTo>
                <a:cubicBezTo>
                  <a:pt x="13236" y="3673"/>
                  <a:pt x="12571" y="2739"/>
                  <a:pt x="11779" y="1979"/>
                </a:cubicBezTo>
                <a:close/>
                <a:moveTo>
                  <a:pt x="10861" y="2027"/>
                </a:moveTo>
                <a:cubicBezTo>
                  <a:pt x="11828" y="2787"/>
                  <a:pt x="12588" y="3783"/>
                  <a:pt x="13141" y="5003"/>
                </a:cubicBezTo>
                <a:cubicBezTo>
                  <a:pt x="13616" y="6032"/>
                  <a:pt x="13933" y="7235"/>
                  <a:pt x="14091" y="8550"/>
                </a:cubicBezTo>
                <a:cubicBezTo>
                  <a:pt x="14186" y="9404"/>
                  <a:pt x="14202" y="10211"/>
                  <a:pt x="14186" y="10876"/>
                </a:cubicBezTo>
                <a:cubicBezTo>
                  <a:pt x="14012" y="10560"/>
                  <a:pt x="13806" y="10275"/>
                  <a:pt x="13553" y="10021"/>
                </a:cubicBezTo>
                <a:cubicBezTo>
                  <a:pt x="12841" y="9293"/>
                  <a:pt x="11874" y="8898"/>
                  <a:pt x="10861" y="8898"/>
                </a:cubicBezTo>
                <a:cubicBezTo>
                  <a:pt x="9816" y="8898"/>
                  <a:pt x="8851" y="9293"/>
                  <a:pt x="8138" y="10021"/>
                </a:cubicBezTo>
                <a:cubicBezTo>
                  <a:pt x="7885" y="10275"/>
                  <a:pt x="7663" y="10560"/>
                  <a:pt x="7490" y="10876"/>
                </a:cubicBezTo>
                <a:cubicBezTo>
                  <a:pt x="7473" y="10211"/>
                  <a:pt x="7490" y="9404"/>
                  <a:pt x="7600" y="8550"/>
                </a:cubicBezTo>
                <a:cubicBezTo>
                  <a:pt x="7743" y="7235"/>
                  <a:pt x="8075" y="6032"/>
                  <a:pt x="8550" y="5003"/>
                </a:cubicBezTo>
                <a:cubicBezTo>
                  <a:pt x="9104" y="3783"/>
                  <a:pt x="9880" y="2787"/>
                  <a:pt x="10861" y="2027"/>
                </a:cubicBezTo>
                <a:close/>
                <a:moveTo>
                  <a:pt x="10861" y="0"/>
                </a:moveTo>
                <a:cubicBezTo>
                  <a:pt x="10023" y="0"/>
                  <a:pt x="9341" y="617"/>
                  <a:pt x="9246" y="1425"/>
                </a:cubicBezTo>
                <a:cubicBezTo>
                  <a:pt x="8345" y="1552"/>
                  <a:pt x="7473" y="1805"/>
                  <a:pt x="6618" y="2153"/>
                </a:cubicBezTo>
                <a:cubicBezTo>
                  <a:pt x="5320" y="2707"/>
                  <a:pt x="4165" y="3483"/>
                  <a:pt x="3167" y="4480"/>
                </a:cubicBezTo>
                <a:cubicBezTo>
                  <a:pt x="2170" y="5478"/>
                  <a:pt x="1394" y="6633"/>
                  <a:pt x="840" y="7931"/>
                </a:cubicBezTo>
                <a:cubicBezTo>
                  <a:pt x="285" y="9278"/>
                  <a:pt x="0" y="10703"/>
                  <a:pt x="0" y="12174"/>
                </a:cubicBezTo>
                <a:lnTo>
                  <a:pt x="0" y="12729"/>
                </a:lnTo>
                <a:cubicBezTo>
                  <a:pt x="0" y="12903"/>
                  <a:pt x="127" y="13046"/>
                  <a:pt x="317" y="13046"/>
                </a:cubicBezTo>
                <a:cubicBezTo>
                  <a:pt x="492" y="13046"/>
                  <a:pt x="619" y="12903"/>
                  <a:pt x="619" y="12729"/>
                </a:cubicBezTo>
                <a:cubicBezTo>
                  <a:pt x="619" y="10956"/>
                  <a:pt x="2059" y="9531"/>
                  <a:pt x="3832" y="9531"/>
                </a:cubicBezTo>
                <a:cubicBezTo>
                  <a:pt x="5320" y="9531"/>
                  <a:pt x="6571" y="10544"/>
                  <a:pt x="6920" y="11921"/>
                </a:cubicBezTo>
                <a:cubicBezTo>
                  <a:pt x="6967" y="12444"/>
                  <a:pt x="7030" y="12744"/>
                  <a:pt x="7030" y="12776"/>
                </a:cubicBezTo>
                <a:lnTo>
                  <a:pt x="7030" y="12793"/>
                </a:lnTo>
                <a:lnTo>
                  <a:pt x="7030" y="12808"/>
                </a:lnTo>
                <a:lnTo>
                  <a:pt x="7046" y="12808"/>
                </a:lnTo>
                <a:lnTo>
                  <a:pt x="7046" y="12824"/>
                </a:lnTo>
                <a:lnTo>
                  <a:pt x="7046" y="12839"/>
                </a:lnTo>
                <a:cubicBezTo>
                  <a:pt x="7046" y="12856"/>
                  <a:pt x="7046" y="12856"/>
                  <a:pt x="7062" y="12856"/>
                </a:cubicBezTo>
                <a:lnTo>
                  <a:pt x="7062" y="12871"/>
                </a:lnTo>
                <a:lnTo>
                  <a:pt x="7062" y="12888"/>
                </a:lnTo>
                <a:cubicBezTo>
                  <a:pt x="7078" y="12888"/>
                  <a:pt x="7078" y="12888"/>
                  <a:pt x="7078" y="12903"/>
                </a:cubicBezTo>
                <a:lnTo>
                  <a:pt x="7093" y="12919"/>
                </a:lnTo>
                <a:lnTo>
                  <a:pt x="7093" y="12934"/>
                </a:lnTo>
                <a:cubicBezTo>
                  <a:pt x="7110" y="12934"/>
                  <a:pt x="7110" y="12934"/>
                  <a:pt x="7110" y="12951"/>
                </a:cubicBezTo>
                <a:lnTo>
                  <a:pt x="7125" y="12951"/>
                </a:lnTo>
                <a:lnTo>
                  <a:pt x="7141" y="12966"/>
                </a:lnTo>
                <a:lnTo>
                  <a:pt x="7157" y="12983"/>
                </a:lnTo>
                <a:lnTo>
                  <a:pt x="7173" y="12998"/>
                </a:lnTo>
                <a:lnTo>
                  <a:pt x="7188" y="12998"/>
                </a:lnTo>
                <a:lnTo>
                  <a:pt x="7205" y="13014"/>
                </a:lnTo>
                <a:lnTo>
                  <a:pt x="7236" y="13014"/>
                </a:lnTo>
                <a:lnTo>
                  <a:pt x="7236" y="13029"/>
                </a:lnTo>
                <a:lnTo>
                  <a:pt x="7283" y="13029"/>
                </a:lnTo>
                <a:cubicBezTo>
                  <a:pt x="7283" y="13046"/>
                  <a:pt x="7300" y="13046"/>
                  <a:pt x="7300" y="13046"/>
                </a:cubicBezTo>
                <a:lnTo>
                  <a:pt x="7395" y="13046"/>
                </a:lnTo>
                <a:lnTo>
                  <a:pt x="7395" y="13029"/>
                </a:lnTo>
                <a:lnTo>
                  <a:pt x="7458" y="13029"/>
                </a:lnTo>
                <a:lnTo>
                  <a:pt x="7458" y="13014"/>
                </a:lnTo>
                <a:lnTo>
                  <a:pt x="7490" y="13014"/>
                </a:lnTo>
                <a:cubicBezTo>
                  <a:pt x="7490" y="12998"/>
                  <a:pt x="7505" y="12998"/>
                  <a:pt x="7505" y="12998"/>
                </a:cubicBezTo>
                <a:lnTo>
                  <a:pt x="7521" y="12998"/>
                </a:lnTo>
                <a:cubicBezTo>
                  <a:pt x="7521" y="12983"/>
                  <a:pt x="7521" y="12983"/>
                  <a:pt x="7536" y="12983"/>
                </a:cubicBezTo>
                <a:lnTo>
                  <a:pt x="7536" y="12966"/>
                </a:lnTo>
                <a:lnTo>
                  <a:pt x="7553" y="12966"/>
                </a:lnTo>
                <a:cubicBezTo>
                  <a:pt x="7553" y="12951"/>
                  <a:pt x="7568" y="12951"/>
                  <a:pt x="7568" y="12951"/>
                </a:cubicBezTo>
                <a:lnTo>
                  <a:pt x="7585" y="12934"/>
                </a:lnTo>
                <a:cubicBezTo>
                  <a:pt x="7585" y="12919"/>
                  <a:pt x="7600" y="12919"/>
                  <a:pt x="7600" y="12919"/>
                </a:cubicBezTo>
                <a:lnTo>
                  <a:pt x="7600" y="12903"/>
                </a:lnTo>
                <a:lnTo>
                  <a:pt x="7616" y="12888"/>
                </a:lnTo>
                <a:cubicBezTo>
                  <a:pt x="7616" y="12871"/>
                  <a:pt x="7631" y="12871"/>
                  <a:pt x="7631" y="12856"/>
                </a:cubicBezTo>
                <a:cubicBezTo>
                  <a:pt x="7631" y="12839"/>
                  <a:pt x="7631" y="12839"/>
                  <a:pt x="7648" y="12839"/>
                </a:cubicBezTo>
                <a:lnTo>
                  <a:pt x="7648" y="12824"/>
                </a:lnTo>
                <a:lnTo>
                  <a:pt x="7648" y="12808"/>
                </a:lnTo>
                <a:lnTo>
                  <a:pt x="7648" y="12793"/>
                </a:lnTo>
                <a:lnTo>
                  <a:pt x="7648" y="12776"/>
                </a:lnTo>
                <a:cubicBezTo>
                  <a:pt x="7663" y="12776"/>
                  <a:pt x="7663" y="12761"/>
                  <a:pt x="7663" y="12761"/>
                </a:cubicBezTo>
                <a:lnTo>
                  <a:pt x="7663" y="12744"/>
                </a:lnTo>
                <a:lnTo>
                  <a:pt x="7663" y="12729"/>
                </a:lnTo>
                <a:cubicBezTo>
                  <a:pt x="7663" y="11874"/>
                  <a:pt x="7996" y="11066"/>
                  <a:pt x="8581" y="10465"/>
                </a:cubicBezTo>
                <a:cubicBezTo>
                  <a:pt x="9104" y="9926"/>
                  <a:pt x="9801" y="9610"/>
                  <a:pt x="10545" y="9546"/>
                </a:cubicBezTo>
                <a:lnTo>
                  <a:pt x="10545" y="20360"/>
                </a:lnTo>
                <a:cubicBezTo>
                  <a:pt x="10545" y="21579"/>
                  <a:pt x="11543" y="22560"/>
                  <a:pt x="12761" y="22560"/>
                </a:cubicBezTo>
                <a:cubicBezTo>
                  <a:pt x="13347" y="22560"/>
                  <a:pt x="13917" y="22339"/>
                  <a:pt x="14344" y="21912"/>
                </a:cubicBezTo>
                <a:cubicBezTo>
                  <a:pt x="14772" y="21484"/>
                  <a:pt x="15009" y="20930"/>
                  <a:pt x="15009" y="20360"/>
                </a:cubicBezTo>
                <a:cubicBezTo>
                  <a:pt x="15009" y="20186"/>
                  <a:pt x="14867" y="20044"/>
                  <a:pt x="14693" y="20044"/>
                </a:cubicBezTo>
                <a:cubicBezTo>
                  <a:pt x="14519" y="20044"/>
                  <a:pt x="14376" y="20186"/>
                  <a:pt x="14376" y="20360"/>
                </a:cubicBezTo>
                <a:cubicBezTo>
                  <a:pt x="14376" y="20772"/>
                  <a:pt x="14202" y="21167"/>
                  <a:pt x="13901" y="21469"/>
                </a:cubicBezTo>
                <a:cubicBezTo>
                  <a:pt x="13601" y="21769"/>
                  <a:pt x="13189" y="21927"/>
                  <a:pt x="12761" y="21927"/>
                </a:cubicBezTo>
                <a:cubicBezTo>
                  <a:pt x="11891" y="21927"/>
                  <a:pt x="11178" y="21230"/>
                  <a:pt x="11178" y="20360"/>
                </a:cubicBezTo>
                <a:lnTo>
                  <a:pt x="11178" y="9546"/>
                </a:lnTo>
                <a:cubicBezTo>
                  <a:pt x="11906" y="9610"/>
                  <a:pt x="12571" y="9943"/>
                  <a:pt x="13094" y="10465"/>
                </a:cubicBezTo>
                <a:cubicBezTo>
                  <a:pt x="13696" y="11066"/>
                  <a:pt x="14028" y="11874"/>
                  <a:pt x="14028" y="12729"/>
                </a:cubicBezTo>
                <a:lnTo>
                  <a:pt x="14028" y="12744"/>
                </a:lnTo>
                <a:lnTo>
                  <a:pt x="14028" y="12761"/>
                </a:lnTo>
                <a:lnTo>
                  <a:pt x="14028" y="12776"/>
                </a:lnTo>
                <a:lnTo>
                  <a:pt x="14028" y="12793"/>
                </a:lnTo>
                <a:lnTo>
                  <a:pt x="14028" y="12808"/>
                </a:lnTo>
                <a:cubicBezTo>
                  <a:pt x="14028" y="12808"/>
                  <a:pt x="14028" y="12824"/>
                  <a:pt x="14044" y="12824"/>
                </a:cubicBezTo>
                <a:lnTo>
                  <a:pt x="14044" y="12839"/>
                </a:lnTo>
                <a:lnTo>
                  <a:pt x="14044" y="12856"/>
                </a:lnTo>
                <a:lnTo>
                  <a:pt x="14059" y="12871"/>
                </a:lnTo>
                <a:lnTo>
                  <a:pt x="14059" y="12888"/>
                </a:lnTo>
                <a:lnTo>
                  <a:pt x="14076" y="12903"/>
                </a:lnTo>
                <a:cubicBezTo>
                  <a:pt x="14076" y="12903"/>
                  <a:pt x="14076" y="12919"/>
                  <a:pt x="14091" y="12919"/>
                </a:cubicBezTo>
                <a:lnTo>
                  <a:pt x="14091" y="12934"/>
                </a:lnTo>
                <a:lnTo>
                  <a:pt x="14107" y="12934"/>
                </a:lnTo>
                <a:cubicBezTo>
                  <a:pt x="14107" y="12951"/>
                  <a:pt x="14107" y="12951"/>
                  <a:pt x="14123" y="12951"/>
                </a:cubicBezTo>
                <a:lnTo>
                  <a:pt x="14123" y="12966"/>
                </a:lnTo>
                <a:lnTo>
                  <a:pt x="14139" y="12966"/>
                </a:lnTo>
                <a:cubicBezTo>
                  <a:pt x="14139" y="12983"/>
                  <a:pt x="14154" y="12983"/>
                  <a:pt x="14154" y="12983"/>
                </a:cubicBezTo>
                <a:lnTo>
                  <a:pt x="14154" y="12998"/>
                </a:lnTo>
                <a:lnTo>
                  <a:pt x="14171" y="12998"/>
                </a:lnTo>
                <a:cubicBezTo>
                  <a:pt x="14186" y="12998"/>
                  <a:pt x="14186" y="12998"/>
                  <a:pt x="14186" y="13014"/>
                </a:cubicBezTo>
                <a:lnTo>
                  <a:pt x="14218" y="13014"/>
                </a:lnTo>
                <a:cubicBezTo>
                  <a:pt x="14218" y="13014"/>
                  <a:pt x="14218" y="13029"/>
                  <a:pt x="14234" y="13029"/>
                </a:cubicBezTo>
                <a:lnTo>
                  <a:pt x="14281" y="13029"/>
                </a:lnTo>
                <a:lnTo>
                  <a:pt x="14281" y="13046"/>
                </a:lnTo>
                <a:lnTo>
                  <a:pt x="14376" y="13046"/>
                </a:lnTo>
                <a:cubicBezTo>
                  <a:pt x="14376" y="13046"/>
                  <a:pt x="14392" y="13046"/>
                  <a:pt x="14392" y="13029"/>
                </a:cubicBezTo>
                <a:lnTo>
                  <a:pt x="14439" y="13029"/>
                </a:lnTo>
                <a:cubicBezTo>
                  <a:pt x="14439" y="13029"/>
                  <a:pt x="14456" y="13029"/>
                  <a:pt x="14456" y="13014"/>
                </a:cubicBezTo>
                <a:lnTo>
                  <a:pt x="14487" y="13014"/>
                </a:lnTo>
                <a:lnTo>
                  <a:pt x="14487" y="12998"/>
                </a:lnTo>
                <a:lnTo>
                  <a:pt x="14503" y="12998"/>
                </a:lnTo>
                <a:lnTo>
                  <a:pt x="14519" y="12983"/>
                </a:lnTo>
                <a:lnTo>
                  <a:pt x="14534" y="12983"/>
                </a:lnTo>
                <a:lnTo>
                  <a:pt x="14534" y="12966"/>
                </a:lnTo>
                <a:cubicBezTo>
                  <a:pt x="14551" y="12966"/>
                  <a:pt x="14551" y="12951"/>
                  <a:pt x="14566" y="12951"/>
                </a:cubicBezTo>
                <a:cubicBezTo>
                  <a:pt x="14566" y="12934"/>
                  <a:pt x="14582" y="12934"/>
                  <a:pt x="14582" y="12934"/>
                </a:cubicBezTo>
                <a:lnTo>
                  <a:pt x="14582" y="12919"/>
                </a:lnTo>
                <a:cubicBezTo>
                  <a:pt x="14582" y="12919"/>
                  <a:pt x="14598" y="12919"/>
                  <a:pt x="14598" y="12903"/>
                </a:cubicBezTo>
                <a:lnTo>
                  <a:pt x="14614" y="12888"/>
                </a:lnTo>
                <a:lnTo>
                  <a:pt x="14614" y="12871"/>
                </a:lnTo>
                <a:lnTo>
                  <a:pt x="14629" y="12856"/>
                </a:lnTo>
                <a:lnTo>
                  <a:pt x="14629" y="12839"/>
                </a:lnTo>
                <a:lnTo>
                  <a:pt x="14629" y="12824"/>
                </a:lnTo>
                <a:cubicBezTo>
                  <a:pt x="14646" y="12824"/>
                  <a:pt x="14646" y="12824"/>
                  <a:pt x="14646" y="12808"/>
                </a:cubicBezTo>
                <a:lnTo>
                  <a:pt x="14646" y="12793"/>
                </a:lnTo>
                <a:lnTo>
                  <a:pt x="14646" y="12776"/>
                </a:lnTo>
                <a:cubicBezTo>
                  <a:pt x="14661" y="12744"/>
                  <a:pt x="14709" y="12428"/>
                  <a:pt x="14756" y="11921"/>
                </a:cubicBezTo>
                <a:cubicBezTo>
                  <a:pt x="15121" y="10544"/>
                  <a:pt x="16371" y="9531"/>
                  <a:pt x="17859" y="9531"/>
                </a:cubicBezTo>
                <a:cubicBezTo>
                  <a:pt x="19617" y="9531"/>
                  <a:pt x="21057" y="10956"/>
                  <a:pt x="21057" y="12729"/>
                </a:cubicBezTo>
                <a:cubicBezTo>
                  <a:pt x="21057" y="12903"/>
                  <a:pt x="21200" y="13046"/>
                  <a:pt x="21374" y="13046"/>
                </a:cubicBezTo>
                <a:cubicBezTo>
                  <a:pt x="21548" y="13046"/>
                  <a:pt x="21690" y="12903"/>
                  <a:pt x="21690" y="12729"/>
                </a:cubicBezTo>
                <a:lnTo>
                  <a:pt x="21690" y="12174"/>
                </a:lnTo>
                <a:cubicBezTo>
                  <a:pt x="21690" y="10703"/>
                  <a:pt x="21405" y="9278"/>
                  <a:pt x="20835" y="7931"/>
                </a:cubicBezTo>
                <a:cubicBezTo>
                  <a:pt x="20297" y="6633"/>
                  <a:pt x="19506" y="5478"/>
                  <a:pt x="18524" y="4480"/>
                </a:cubicBezTo>
                <a:cubicBezTo>
                  <a:pt x="17527" y="3483"/>
                  <a:pt x="16371" y="2707"/>
                  <a:pt x="15073" y="2153"/>
                </a:cubicBezTo>
                <a:cubicBezTo>
                  <a:pt x="14218" y="1805"/>
                  <a:pt x="13331" y="1552"/>
                  <a:pt x="12429" y="1425"/>
                </a:cubicBezTo>
                <a:cubicBezTo>
                  <a:pt x="12334" y="617"/>
                  <a:pt x="11669" y="0"/>
                  <a:pt x="10861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4" name="Google Shape;544;p26"/>
          <p:cNvGrpSpPr/>
          <p:nvPr/>
        </p:nvGrpSpPr>
        <p:grpSpPr>
          <a:xfrm>
            <a:off x="2757124" y="2740672"/>
            <a:ext cx="401398" cy="361620"/>
            <a:chOff x="2757124" y="2728655"/>
            <a:chExt cx="401398" cy="361620"/>
          </a:xfrm>
        </p:grpSpPr>
        <p:sp>
          <p:nvSpPr>
            <p:cNvPr id="545" name="Google Shape;545;p26"/>
            <p:cNvSpPr/>
            <p:nvPr/>
          </p:nvSpPr>
          <p:spPr>
            <a:xfrm>
              <a:off x="2826325" y="2807589"/>
              <a:ext cx="69755" cy="69755"/>
            </a:xfrm>
            <a:custGeom>
              <a:avLst/>
              <a:gdLst/>
              <a:ahLst/>
              <a:cxnLst/>
              <a:rect l="l" t="t" r="r" b="b"/>
              <a:pathLst>
                <a:path w="4149" h="4149" extrusionOk="0">
                  <a:moveTo>
                    <a:pt x="2059" y="633"/>
                  </a:moveTo>
                  <a:cubicBezTo>
                    <a:pt x="2850" y="633"/>
                    <a:pt x="3515" y="1267"/>
                    <a:pt x="3515" y="2058"/>
                  </a:cubicBezTo>
                  <a:cubicBezTo>
                    <a:pt x="3515" y="2438"/>
                    <a:pt x="3357" y="2818"/>
                    <a:pt x="3087" y="3087"/>
                  </a:cubicBezTo>
                  <a:cubicBezTo>
                    <a:pt x="2818" y="3357"/>
                    <a:pt x="2438" y="3515"/>
                    <a:pt x="2059" y="3515"/>
                  </a:cubicBezTo>
                  <a:cubicBezTo>
                    <a:pt x="1267" y="3515"/>
                    <a:pt x="634" y="2865"/>
                    <a:pt x="634" y="2058"/>
                  </a:cubicBezTo>
                  <a:cubicBezTo>
                    <a:pt x="634" y="1282"/>
                    <a:pt x="1282" y="633"/>
                    <a:pt x="2059" y="633"/>
                  </a:cubicBezTo>
                  <a:close/>
                  <a:moveTo>
                    <a:pt x="2059" y="0"/>
                  </a:moveTo>
                  <a:cubicBezTo>
                    <a:pt x="1504" y="0"/>
                    <a:pt x="997" y="205"/>
                    <a:pt x="602" y="602"/>
                  </a:cubicBezTo>
                  <a:cubicBezTo>
                    <a:pt x="206" y="997"/>
                    <a:pt x="0" y="1504"/>
                    <a:pt x="0" y="2058"/>
                  </a:cubicBezTo>
                  <a:cubicBezTo>
                    <a:pt x="0" y="3213"/>
                    <a:pt x="919" y="4148"/>
                    <a:pt x="2059" y="4148"/>
                  </a:cubicBezTo>
                  <a:cubicBezTo>
                    <a:pt x="2612" y="4148"/>
                    <a:pt x="3135" y="3927"/>
                    <a:pt x="3530" y="3530"/>
                  </a:cubicBezTo>
                  <a:cubicBezTo>
                    <a:pt x="3927" y="3135"/>
                    <a:pt x="4148" y="2612"/>
                    <a:pt x="4148" y="2058"/>
                  </a:cubicBezTo>
                  <a:cubicBezTo>
                    <a:pt x="4148" y="918"/>
                    <a:pt x="3214" y="0"/>
                    <a:pt x="20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6"/>
            <p:cNvSpPr/>
            <p:nvPr/>
          </p:nvSpPr>
          <p:spPr>
            <a:xfrm>
              <a:off x="2778409" y="2759674"/>
              <a:ext cx="164763" cy="164763"/>
            </a:xfrm>
            <a:custGeom>
              <a:avLst/>
              <a:gdLst/>
              <a:ahLst/>
              <a:cxnLst/>
              <a:rect l="l" t="t" r="r" b="b"/>
              <a:pathLst>
                <a:path w="9800" h="9800" extrusionOk="0">
                  <a:moveTo>
                    <a:pt x="4909" y="634"/>
                  </a:moveTo>
                  <a:cubicBezTo>
                    <a:pt x="5114" y="634"/>
                    <a:pt x="5320" y="649"/>
                    <a:pt x="5542" y="681"/>
                  </a:cubicBezTo>
                  <a:lnTo>
                    <a:pt x="5542" y="1457"/>
                  </a:lnTo>
                  <a:cubicBezTo>
                    <a:pt x="5542" y="1599"/>
                    <a:pt x="5620" y="1725"/>
                    <a:pt x="5763" y="1774"/>
                  </a:cubicBezTo>
                  <a:cubicBezTo>
                    <a:pt x="6064" y="1852"/>
                    <a:pt x="6333" y="1964"/>
                    <a:pt x="6507" y="2090"/>
                  </a:cubicBezTo>
                  <a:cubicBezTo>
                    <a:pt x="6560" y="2123"/>
                    <a:pt x="6618" y="2139"/>
                    <a:pt x="6676" y="2139"/>
                  </a:cubicBezTo>
                  <a:cubicBezTo>
                    <a:pt x="6757" y="2139"/>
                    <a:pt x="6838" y="2107"/>
                    <a:pt x="6903" y="2042"/>
                  </a:cubicBezTo>
                  <a:lnTo>
                    <a:pt x="7457" y="1489"/>
                  </a:lnTo>
                  <a:cubicBezTo>
                    <a:pt x="7837" y="1757"/>
                    <a:pt x="8122" y="2059"/>
                    <a:pt x="8328" y="2359"/>
                  </a:cubicBezTo>
                  <a:lnTo>
                    <a:pt x="7805" y="2897"/>
                  </a:lnTo>
                  <a:cubicBezTo>
                    <a:pt x="7695" y="3009"/>
                    <a:pt x="7678" y="3150"/>
                    <a:pt x="7742" y="3277"/>
                  </a:cubicBezTo>
                  <a:cubicBezTo>
                    <a:pt x="7837" y="3435"/>
                    <a:pt x="7900" y="3610"/>
                    <a:pt x="7980" y="3784"/>
                  </a:cubicBezTo>
                  <a:cubicBezTo>
                    <a:pt x="8012" y="3879"/>
                    <a:pt x="8043" y="3974"/>
                    <a:pt x="8090" y="4085"/>
                  </a:cubicBezTo>
                  <a:cubicBezTo>
                    <a:pt x="8138" y="4195"/>
                    <a:pt x="8248" y="4275"/>
                    <a:pt x="8375" y="4275"/>
                  </a:cubicBezTo>
                  <a:lnTo>
                    <a:pt x="9152" y="4275"/>
                  </a:lnTo>
                  <a:cubicBezTo>
                    <a:pt x="9167" y="4480"/>
                    <a:pt x="9167" y="4687"/>
                    <a:pt x="9167" y="4908"/>
                  </a:cubicBezTo>
                  <a:cubicBezTo>
                    <a:pt x="9167" y="5114"/>
                    <a:pt x="9167" y="5335"/>
                    <a:pt x="9152" y="5542"/>
                  </a:cubicBezTo>
                  <a:lnTo>
                    <a:pt x="8375" y="5542"/>
                  </a:lnTo>
                  <a:cubicBezTo>
                    <a:pt x="8248" y="5542"/>
                    <a:pt x="8138" y="5605"/>
                    <a:pt x="8090" y="5732"/>
                  </a:cubicBezTo>
                  <a:cubicBezTo>
                    <a:pt x="8043" y="5827"/>
                    <a:pt x="8012" y="5922"/>
                    <a:pt x="7980" y="6032"/>
                  </a:cubicBezTo>
                  <a:cubicBezTo>
                    <a:pt x="7900" y="6207"/>
                    <a:pt x="7837" y="6380"/>
                    <a:pt x="7758" y="6507"/>
                  </a:cubicBezTo>
                  <a:cubicBezTo>
                    <a:pt x="7678" y="6633"/>
                    <a:pt x="7695" y="6792"/>
                    <a:pt x="7790" y="6903"/>
                  </a:cubicBezTo>
                  <a:lnTo>
                    <a:pt x="8328" y="7473"/>
                  </a:lnTo>
                  <a:cubicBezTo>
                    <a:pt x="8090" y="7790"/>
                    <a:pt x="7790" y="8090"/>
                    <a:pt x="7457" y="8328"/>
                  </a:cubicBezTo>
                  <a:lnTo>
                    <a:pt x="6903" y="7790"/>
                  </a:lnTo>
                  <a:cubicBezTo>
                    <a:pt x="6840" y="7736"/>
                    <a:pt x="6762" y="7707"/>
                    <a:pt x="6682" y="7707"/>
                  </a:cubicBezTo>
                  <a:cubicBezTo>
                    <a:pt x="6622" y="7707"/>
                    <a:pt x="6562" y="7724"/>
                    <a:pt x="6507" y="7758"/>
                  </a:cubicBezTo>
                  <a:cubicBezTo>
                    <a:pt x="6333" y="7868"/>
                    <a:pt x="6064" y="7995"/>
                    <a:pt x="5763" y="8075"/>
                  </a:cubicBezTo>
                  <a:cubicBezTo>
                    <a:pt x="5620" y="8106"/>
                    <a:pt x="5542" y="8233"/>
                    <a:pt x="5542" y="8375"/>
                  </a:cubicBezTo>
                  <a:lnTo>
                    <a:pt x="5542" y="9151"/>
                  </a:lnTo>
                  <a:cubicBezTo>
                    <a:pt x="5335" y="9167"/>
                    <a:pt x="5114" y="9167"/>
                    <a:pt x="4909" y="9167"/>
                  </a:cubicBezTo>
                  <a:cubicBezTo>
                    <a:pt x="4687" y="9167"/>
                    <a:pt x="4480" y="9167"/>
                    <a:pt x="4275" y="9151"/>
                  </a:cubicBezTo>
                  <a:lnTo>
                    <a:pt x="4275" y="8375"/>
                  </a:lnTo>
                  <a:cubicBezTo>
                    <a:pt x="4275" y="8233"/>
                    <a:pt x="4180" y="8106"/>
                    <a:pt x="4037" y="8075"/>
                  </a:cubicBezTo>
                  <a:cubicBezTo>
                    <a:pt x="3784" y="7995"/>
                    <a:pt x="3530" y="7900"/>
                    <a:pt x="3277" y="7742"/>
                  </a:cubicBezTo>
                  <a:cubicBezTo>
                    <a:pt x="3233" y="7716"/>
                    <a:pt x="3182" y="7704"/>
                    <a:pt x="3130" y="7704"/>
                  </a:cubicBezTo>
                  <a:cubicBezTo>
                    <a:pt x="3051" y="7704"/>
                    <a:pt x="2971" y="7733"/>
                    <a:pt x="2914" y="7790"/>
                  </a:cubicBezTo>
                  <a:lnTo>
                    <a:pt x="2344" y="8328"/>
                  </a:lnTo>
                  <a:cubicBezTo>
                    <a:pt x="2042" y="8106"/>
                    <a:pt x="1757" y="7821"/>
                    <a:pt x="1489" y="7457"/>
                  </a:cubicBezTo>
                  <a:lnTo>
                    <a:pt x="2042" y="6903"/>
                  </a:lnTo>
                  <a:cubicBezTo>
                    <a:pt x="2154" y="6792"/>
                    <a:pt x="2169" y="6633"/>
                    <a:pt x="2090" y="6507"/>
                  </a:cubicBezTo>
                  <a:cubicBezTo>
                    <a:pt x="1964" y="6333"/>
                    <a:pt x="1852" y="6063"/>
                    <a:pt x="1774" y="5763"/>
                  </a:cubicBezTo>
                  <a:cubicBezTo>
                    <a:pt x="1726" y="5620"/>
                    <a:pt x="1599" y="5542"/>
                    <a:pt x="1457" y="5542"/>
                  </a:cubicBezTo>
                  <a:lnTo>
                    <a:pt x="681" y="5542"/>
                  </a:lnTo>
                  <a:cubicBezTo>
                    <a:pt x="649" y="5320"/>
                    <a:pt x="634" y="5114"/>
                    <a:pt x="634" y="4908"/>
                  </a:cubicBezTo>
                  <a:cubicBezTo>
                    <a:pt x="634" y="4687"/>
                    <a:pt x="649" y="4480"/>
                    <a:pt x="681" y="4275"/>
                  </a:cubicBezTo>
                  <a:lnTo>
                    <a:pt x="1457" y="4275"/>
                  </a:lnTo>
                  <a:cubicBezTo>
                    <a:pt x="1599" y="4275"/>
                    <a:pt x="1726" y="4180"/>
                    <a:pt x="1774" y="4037"/>
                  </a:cubicBezTo>
                  <a:cubicBezTo>
                    <a:pt x="1837" y="3784"/>
                    <a:pt x="1947" y="3530"/>
                    <a:pt x="2090" y="3277"/>
                  </a:cubicBezTo>
                  <a:cubicBezTo>
                    <a:pt x="2169" y="3150"/>
                    <a:pt x="2137" y="2992"/>
                    <a:pt x="2042" y="2897"/>
                  </a:cubicBezTo>
                  <a:lnTo>
                    <a:pt x="1489" y="2375"/>
                  </a:lnTo>
                  <a:cubicBezTo>
                    <a:pt x="1726" y="2027"/>
                    <a:pt x="2011" y="1742"/>
                    <a:pt x="2344" y="1489"/>
                  </a:cubicBezTo>
                  <a:lnTo>
                    <a:pt x="2897" y="2042"/>
                  </a:lnTo>
                  <a:cubicBezTo>
                    <a:pt x="2965" y="2100"/>
                    <a:pt x="3045" y="2135"/>
                    <a:pt x="3125" y="2135"/>
                  </a:cubicBezTo>
                  <a:cubicBezTo>
                    <a:pt x="3176" y="2135"/>
                    <a:pt x="3228" y="2121"/>
                    <a:pt x="3277" y="2090"/>
                  </a:cubicBezTo>
                  <a:cubicBezTo>
                    <a:pt x="3530" y="1947"/>
                    <a:pt x="3784" y="1837"/>
                    <a:pt x="4037" y="1774"/>
                  </a:cubicBezTo>
                  <a:cubicBezTo>
                    <a:pt x="4180" y="1725"/>
                    <a:pt x="4275" y="1599"/>
                    <a:pt x="4275" y="1457"/>
                  </a:cubicBezTo>
                  <a:lnTo>
                    <a:pt x="4275" y="681"/>
                  </a:lnTo>
                  <a:cubicBezTo>
                    <a:pt x="4480" y="649"/>
                    <a:pt x="4687" y="634"/>
                    <a:pt x="4909" y="634"/>
                  </a:cubicBezTo>
                  <a:close/>
                  <a:moveTo>
                    <a:pt x="4909" y="0"/>
                  </a:moveTo>
                  <a:cubicBezTo>
                    <a:pt x="4560" y="0"/>
                    <a:pt x="4227" y="47"/>
                    <a:pt x="3910" y="79"/>
                  </a:cubicBezTo>
                  <a:cubicBezTo>
                    <a:pt x="3752" y="95"/>
                    <a:pt x="3642" y="237"/>
                    <a:pt x="3642" y="396"/>
                  </a:cubicBezTo>
                  <a:lnTo>
                    <a:pt x="3642" y="1235"/>
                  </a:lnTo>
                  <a:cubicBezTo>
                    <a:pt x="3484" y="1282"/>
                    <a:pt x="3325" y="1362"/>
                    <a:pt x="3182" y="1425"/>
                  </a:cubicBezTo>
                  <a:lnTo>
                    <a:pt x="2597" y="839"/>
                  </a:lnTo>
                  <a:cubicBezTo>
                    <a:pt x="2534" y="785"/>
                    <a:pt x="2451" y="757"/>
                    <a:pt x="2367" y="757"/>
                  </a:cubicBezTo>
                  <a:cubicBezTo>
                    <a:pt x="2304" y="757"/>
                    <a:pt x="2240" y="773"/>
                    <a:pt x="2185" y="807"/>
                  </a:cubicBezTo>
                  <a:cubicBezTo>
                    <a:pt x="1631" y="1204"/>
                    <a:pt x="1172" y="1679"/>
                    <a:pt x="807" y="2249"/>
                  </a:cubicBezTo>
                  <a:cubicBezTo>
                    <a:pt x="712" y="2375"/>
                    <a:pt x="744" y="2534"/>
                    <a:pt x="856" y="2644"/>
                  </a:cubicBezTo>
                  <a:lnTo>
                    <a:pt x="1425" y="3182"/>
                  </a:lnTo>
                  <a:cubicBezTo>
                    <a:pt x="1346" y="3340"/>
                    <a:pt x="1282" y="3483"/>
                    <a:pt x="1235" y="3642"/>
                  </a:cubicBezTo>
                  <a:lnTo>
                    <a:pt x="396" y="3642"/>
                  </a:lnTo>
                  <a:cubicBezTo>
                    <a:pt x="237" y="3642"/>
                    <a:pt x="96" y="3752"/>
                    <a:pt x="79" y="3910"/>
                  </a:cubicBezTo>
                  <a:cubicBezTo>
                    <a:pt x="47" y="4227"/>
                    <a:pt x="1" y="4560"/>
                    <a:pt x="1" y="4908"/>
                  </a:cubicBezTo>
                  <a:cubicBezTo>
                    <a:pt x="1" y="5240"/>
                    <a:pt x="47" y="5573"/>
                    <a:pt x="79" y="5890"/>
                  </a:cubicBezTo>
                  <a:cubicBezTo>
                    <a:pt x="96" y="6048"/>
                    <a:pt x="237" y="6158"/>
                    <a:pt x="396" y="6158"/>
                  </a:cubicBezTo>
                  <a:lnTo>
                    <a:pt x="1235" y="6158"/>
                  </a:lnTo>
                  <a:cubicBezTo>
                    <a:pt x="1282" y="6317"/>
                    <a:pt x="1346" y="6475"/>
                    <a:pt x="1425" y="6633"/>
                  </a:cubicBezTo>
                  <a:lnTo>
                    <a:pt x="839" y="7203"/>
                  </a:lnTo>
                  <a:cubicBezTo>
                    <a:pt x="744" y="7315"/>
                    <a:pt x="729" y="7488"/>
                    <a:pt x="807" y="7615"/>
                  </a:cubicBezTo>
                  <a:cubicBezTo>
                    <a:pt x="1235" y="8233"/>
                    <a:pt x="1710" y="8692"/>
                    <a:pt x="2201" y="9008"/>
                  </a:cubicBezTo>
                  <a:cubicBezTo>
                    <a:pt x="2252" y="9034"/>
                    <a:pt x="2308" y="9046"/>
                    <a:pt x="2364" y="9046"/>
                  </a:cubicBezTo>
                  <a:cubicBezTo>
                    <a:pt x="2447" y="9046"/>
                    <a:pt x="2530" y="9018"/>
                    <a:pt x="2597" y="8961"/>
                  </a:cubicBezTo>
                  <a:lnTo>
                    <a:pt x="3182" y="8407"/>
                  </a:lnTo>
                  <a:cubicBezTo>
                    <a:pt x="3325" y="8486"/>
                    <a:pt x="3484" y="8550"/>
                    <a:pt x="3642" y="8613"/>
                  </a:cubicBezTo>
                  <a:lnTo>
                    <a:pt x="3642" y="9405"/>
                  </a:lnTo>
                  <a:cubicBezTo>
                    <a:pt x="3642" y="9547"/>
                    <a:pt x="3737" y="9673"/>
                    <a:pt x="3879" y="9705"/>
                  </a:cubicBezTo>
                  <a:cubicBezTo>
                    <a:pt x="4227" y="9800"/>
                    <a:pt x="4575" y="9800"/>
                    <a:pt x="4909" y="9800"/>
                  </a:cubicBezTo>
                  <a:cubicBezTo>
                    <a:pt x="5225" y="9800"/>
                    <a:pt x="5573" y="9800"/>
                    <a:pt x="5922" y="9705"/>
                  </a:cubicBezTo>
                  <a:cubicBezTo>
                    <a:pt x="6064" y="9673"/>
                    <a:pt x="6159" y="9547"/>
                    <a:pt x="6159" y="9405"/>
                  </a:cubicBezTo>
                  <a:lnTo>
                    <a:pt x="6159" y="8613"/>
                  </a:lnTo>
                  <a:cubicBezTo>
                    <a:pt x="6317" y="8565"/>
                    <a:pt x="6475" y="8502"/>
                    <a:pt x="6634" y="8423"/>
                  </a:cubicBezTo>
                  <a:lnTo>
                    <a:pt x="7220" y="8961"/>
                  </a:lnTo>
                  <a:cubicBezTo>
                    <a:pt x="7277" y="9018"/>
                    <a:pt x="7356" y="9046"/>
                    <a:pt x="7438" y="9046"/>
                  </a:cubicBezTo>
                  <a:cubicBezTo>
                    <a:pt x="7493" y="9046"/>
                    <a:pt x="7549" y="9034"/>
                    <a:pt x="7600" y="9008"/>
                  </a:cubicBezTo>
                  <a:cubicBezTo>
                    <a:pt x="8153" y="8660"/>
                    <a:pt x="8660" y="8153"/>
                    <a:pt x="9008" y="7600"/>
                  </a:cubicBezTo>
                  <a:cubicBezTo>
                    <a:pt x="9072" y="7473"/>
                    <a:pt x="9057" y="7315"/>
                    <a:pt x="8962" y="7220"/>
                  </a:cubicBezTo>
                  <a:lnTo>
                    <a:pt x="8407" y="6633"/>
                  </a:lnTo>
                  <a:cubicBezTo>
                    <a:pt x="8470" y="6507"/>
                    <a:pt x="8518" y="6365"/>
                    <a:pt x="8565" y="6238"/>
                  </a:cubicBezTo>
                  <a:cubicBezTo>
                    <a:pt x="8582" y="6222"/>
                    <a:pt x="8582" y="6190"/>
                    <a:pt x="8597" y="6158"/>
                  </a:cubicBezTo>
                  <a:lnTo>
                    <a:pt x="9405" y="6158"/>
                  </a:lnTo>
                  <a:cubicBezTo>
                    <a:pt x="9547" y="6158"/>
                    <a:pt x="9673" y="6063"/>
                    <a:pt x="9705" y="5922"/>
                  </a:cubicBezTo>
                  <a:cubicBezTo>
                    <a:pt x="9800" y="5573"/>
                    <a:pt x="9800" y="5225"/>
                    <a:pt x="9800" y="4908"/>
                  </a:cubicBezTo>
                  <a:cubicBezTo>
                    <a:pt x="9800" y="4575"/>
                    <a:pt x="9800" y="4227"/>
                    <a:pt x="9705" y="3879"/>
                  </a:cubicBezTo>
                  <a:cubicBezTo>
                    <a:pt x="9673" y="3737"/>
                    <a:pt x="9547" y="3642"/>
                    <a:pt x="9405" y="3642"/>
                  </a:cubicBezTo>
                  <a:lnTo>
                    <a:pt x="8597" y="3642"/>
                  </a:lnTo>
                  <a:cubicBezTo>
                    <a:pt x="8582" y="3610"/>
                    <a:pt x="8582" y="3594"/>
                    <a:pt x="8565" y="3562"/>
                  </a:cubicBezTo>
                  <a:cubicBezTo>
                    <a:pt x="8518" y="3435"/>
                    <a:pt x="8470" y="3309"/>
                    <a:pt x="8407" y="3182"/>
                  </a:cubicBezTo>
                  <a:lnTo>
                    <a:pt x="8962" y="2629"/>
                  </a:lnTo>
                  <a:cubicBezTo>
                    <a:pt x="9057" y="2534"/>
                    <a:pt x="9072" y="2375"/>
                    <a:pt x="9008" y="2249"/>
                  </a:cubicBezTo>
                  <a:cubicBezTo>
                    <a:pt x="8708" y="1725"/>
                    <a:pt x="8248" y="1251"/>
                    <a:pt x="7615" y="807"/>
                  </a:cubicBezTo>
                  <a:cubicBezTo>
                    <a:pt x="7560" y="773"/>
                    <a:pt x="7497" y="757"/>
                    <a:pt x="7433" y="757"/>
                  </a:cubicBezTo>
                  <a:cubicBezTo>
                    <a:pt x="7350" y="757"/>
                    <a:pt x="7267" y="785"/>
                    <a:pt x="7204" y="839"/>
                  </a:cubicBezTo>
                  <a:lnTo>
                    <a:pt x="6634" y="1425"/>
                  </a:lnTo>
                  <a:cubicBezTo>
                    <a:pt x="6475" y="1345"/>
                    <a:pt x="6317" y="1282"/>
                    <a:pt x="6159" y="1235"/>
                  </a:cubicBezTo>
                  <a:lnTo>
                    <a:pt x="6159" y="396"/>
                  </a:lnTo>
                  <a:cubicBezTo>
                    <a:pt x="6159" y="237"/>
                    <a:pt x="6048" y="95"/>
                    <a:pt x="5890" y="79"/>
                  </a:cubicBezTo>
                  <a:cubicBezTo>
                    <a:pt x="5573" y="47"/>
                    <a:pt x="5240" y="0"/>
                    <a:pt x="4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6"/>
            <p:cNvSpPr/>
            <p:nvPr/>
          </p:nvSpPr>
          <p:spPr>
            <a:xfrm>
              <a:off x="3023552" y="2940391"/>
              <a:ext cx="69755" cy="69755"/>
            </a:xfrm>
            <a:custGeom>
              <a:avLst/>
              <a:gdLst/>
              <a:ahLst/>
              <a:cxnLst/>
              <a:rect l="l" t="t" r="r" b="b"/>
              <a:pathLst>
                <a:path w="4149" h="4149" extrusionOk="0">
                  <a:moveTo>
                    <a:pt x="2090" y="634"/>
                  </a:moveTo>
                  <a:cubicBezTo>
                    <a:pt x="2882" y="634"/>
                    <a:pt x="3515" y="1284"/>
                    <a:pt x="3515" y="2091"/>
                  </a:cubicBezTo>
                  <a:cubicBezTo>
                    <a:pt x="3515" y="2867"/>
                    <a:pt x="2866" y="3515"/>
                    <a:pt x="2090" y="3515"/>
                  </a:cubicBezTo>
                  <a:cubicBezTo>
                    <a:pt x="1283" y="3515"/>
                    <a:pt x="634" y="2882"/>
                    <a:pt x="634" y="2091"/>
                  </a:cubicBezTo>
                  <a:cubicBezTo>
                    <a:pt x="634" y="1695"/>
                    <a:pt x="792" y="1331"/>
                    <a:pt x="1062" y="1062"/>
                  </a:cubicBezTo>
                  <a:cubicBezTo>
                    <a:pt x="1330" y="777"/>
                    <a:pt x="1695" y="634"/>
                    <a:pt x="2090" y="634"/>
                  </a:cubicBezTo>
                  <a:close/>
                  <a:moveTo>
                    <a:pt x="2090" y="1"/>
                  </a:moveTo>
                  <a:cubicBezTo>
                    <a:pt x="1537" y="1"/>
                    <a:pt x="1014" y="222"/>
                    <a:pt x="618" y="619"/>
                  </a:cubicBezTo>
                  <a:cubicBezTo>
                    <a:pt x="222" y="999"/>
                    <a:pt x="0" y="1537"/>
                    <a:pt x="0" y="2091"/>
                  </a:cubicBezTo>
                  <a:cubicBezTo>
                    <a:pt x="0" y="3231"/>
                    <a:pt x="935" y="4149"/>
                    <a:pt x="2090" y="4149"/>
                  </a:cubicBezTo>
                  <a:cubicBezTo>
                    <a:pt x="2645" y="4149"/>
                    <a:pt x="3151" y="3927"/>
                    <a:pt x="3547" y="3547"/>
                  </a:cubicBezTo>
                  <a:cubicBezTo>
                    <a:pt x="3943" y="3152"/>
                    <a:pt x="4148" y="2645"/>
                    <a:pt x="4148" y="2091"/>
                  </a:cubicBezTo>
                  <a:cubicBezTo>
                    <a:pt x="4148" y="935"/>
                    <a:pt x="3230" y="1"/>
                    <a:pt x="20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6"/>
            <p:cNvSpPr/>
            <p:nvPr/>
          </p:nvSpPr>
          <p:spPr>
            <a:xfrm>
              <a:off x="2976443" y="2892476"/>
              <a:ext cx="164779" cy="165586"/>
            </a:xfrm>
            <a:custGeom>
              <a:avLst/>
              <a:gdLst/>
              <a:ahLst/>
              <a:cxnLst/>
              <a:rect l="l" t="t" r="r" b="b"/>
              <a:pathLst>
                <a:path w="9801" h="9849" extrusionOk="0">
                  <a:moveTo>
                    <a:pt x="4892" y="634"/>
                  </a:moveTo>
                  <a:cubicBezTo>
                    <a:pt x="5114" y="634"/>
                    <a:pt x="5320" y="651"/>
                    <a:pt x="5525" y="698"/>
                  </a:cubicBezTo>
                  <a:lnTo>
                    <a:pt x="5525" y="1474"/>
                  </a:lnTo>
                  <a:cubicBezTo>
                    <a:pt x="5525" y="1616"/>
                    <a:pt x="5620" y="1727"/>
                    <a:pt x="5763" y="1774"/>
                  </a:cubicBezTo>
                  <a:cubicBezTo>
                    <a:pt x="6017" y="1838"/>
                    <a:pt x="6270" y="1949"/>
                    <a:pt x="6523" y="2091"/>
                  </a:cubicBezTo>
                  <a:cubicBezTo>
                    <a:pt x="6571" y="2125"/>
                    <a:pt x="6628" y="2142"/>
                    <a:pt x="6684" y="2142"/>
                  </a:cubicBezTo>
                  <a:cubicBezTo>
                    <a:pt x="6758" y="2142"/>
                    <a:pt x="6833" y="2113"/>
                    <a:pt x="6887" y="2059"/>
                  </a:cubicBezTo>
                  <a:lnTo>
                    <a:pt x="7457" y="1521"/>
                  </a:lnTo>
                  <a:cubicBezTo>
                    <a:pt x="7758" y="1727"/>
                    <a:pt x="8043" y="2028"/>
                    <a:pt x="8312" y="2376"/>
                  </a:cubicBezTo>
                  <a:lnTo>
                    <a:pt x="7758" y="2946"/>
                  </a:lnTo>
                  <a:cubicBezTo>
                    <a:pt x="7647" y="3057"/>
                    <a:pt x="7632" y="3216"/>
                    <a:pt x="7710" y="3342"/>
                  </a:cubicBezTo>
                  <a:cubicBezTo>
                    <a:pt x="7853" y="3547"/>
                    <a:pt x="7964" y="3801"/>
                    <a:pt x="8027" y="4070"/>
                  </a:cubicBezTo>
                  <a:cubicBezTo>
                    <a:pt x="8058" y="4212"/>
                    <a:pt x="8185" y="4307"/>
                    <a:pt x="8328" y="4307"/>
                  </a:cubicBezTo>
                  <a:lnTo>
                    <a:pt x="9120" y="4307"/>
                  </a:lnTo>
                  <a:cubicBezTo>
                    <a:pt x="9152" y="4529"/>
                    <a:pt x="9167" y="4735"/>
                    <a:pt x="9167" y="4941"/>
                  </a:cubicBezTo>
                  <a:cubicBezTo>
                    <a:pt x="9167" y="5147"/>
                    <a:pt x="9152" y="5369"/>
                    <a:pt x="9120" y="5574"/>
                  </a:cubicBezTo>
                  <a:lnTo>
                    <a:pt x="8328" y="5574"/>
                  </a:lnTo>
                  <a:cubicBezTo>
                    <a:pt x="8202" y="5574"/>
                    <a:pt x="8075" y="5669"/>
                    <a:pt x="8027" y="5812"/>
                  </a:cubicBezTo>
                  <a:cubicBezTo>
                    <a:pt x="7964" y="6065"/>
                    <a:pt x="7853" y="6319"/>
                    <a:pt x="7710" y="6572"/>
                  </a:cubicBezTo>
                  <a:cubicBezTo>
                    <a:pt x="7632" y="6699"/>
                    <a:pt x="7663" y="6857"/>
                    <a:pt x="7758" y="6952"/>
                  </a:cubicBezTo>
                  <a:lnTo>
                    <a:pt x="8312" y="7474"/>
                  </a:lnTo>
                  <a:cubicBezTo>
                    <a:pt x="8075" y="7807"/>
                    <a:pt x="7790" y="8107"/>
                    <a:pt x="7457" y="8360"/>
                  </a:cubicBezTo>
                  <a:lnTo>
                    <a:pt x="6903" y="7807"/>
                  </a:lnTo>
                  <a:cubicBezTo>
                    <a:pt x="6838" y="7742"/>
                    <a:pt x="6763" y="7710"/>
                    <a:pt x="6686" y="7710"/>
                  </a:cubicBezTo>
                  <a:cubicBezTo>
                    <a:pt x="6632" y="7710"/>
                    <a:pt x="6576" y="7726"/>
                    <a:pt x="6523" y="7759"/>
                  </a:cubicBezTo>
                  <a:cubicBezTo>
                    <a:pt x="6270" y="7902"/>
                    <a:pt x="6017" y="8012"/>
                    <a:pt x="5763" y="8075"/>
                  </a:cubicBezTo>
                  <a:cubicBezTo>
                    <a:pt x="5620" y="8123"/>
                    <a:pt x="5525" y="8234"/>
                    <a:pt x="5525" y="8377"/>
                  </a:cubicBezTo>
                  <a:lnTo>
                    <a:pt x="5525" y="9168"/>
                  </a:lnTo>
                  <a:cubicBezTo>
                    <a:pt x="5320" y="9200"/>
                    <a:pt x="5114" y="9215"/>
                    <a:pt x="4892" y="9215"/>
                  </a:cubicBezTo>
                  <a:cubicBezTo>
                    <a:pt x="4687" y="9215"/>
                    <a:pt x="4480" y="9200"/>
                    <a:pt x="4259" y="9168"/>
                  </a:cubicBezTo>
                  <a:lnTo>
                    <a:pt x="4259" y="8377"/>
                  </a:lnTo>
                  <a:cubicBezTo>
                    <a:pt x="4259" y="8234"/>
                    <a:pt x="4164" y="8123"/>
                    <a:pt x="4037" y="8075"/>
                  </a:cubicBezTo>
                  <a:cubicBezTo>
                    <a:pt x="3737" y="7997"/>
                    <a:pt x="3467" y="7885"/>
                    <a:pt x="3294" y="7759"/>
                  </a:cubicBezTo>
                  <a:cubicBezTo>
                    <a:pt x="3241" y="7726"/>
                    <a:pt x="3183" y="7710"/>
                    <a:pt x="3125" y="7710"/>
                  </a:cubicBezTo>
                  <a:cubicBezTo>
                    <a:pt x="3043" y="7710"/>
                    <a:pt x="2962" y="7742"/>
                    <a:pt x="2897" y="7807"/>
                  </a:cubicBezTo>
                  <a:lnTo>
                    <a:pt x="2344" y="8360"/>
                  </a:lnTo>
                  <a:cubicBezTo>
                    <a:pt x="1964" y="8092"/>
                    <a:pt x="1679" y="7790"/>
                    <a:pt x="1472" y="7474"/>
                  </a:cubicBezTo>
                  <a:lnTo>
                    <a:pt x="1995" y="6952"/>
                  </a:lnTo>
                  <a:cubicBezTo>
                    <a:pt x="2106" y="6840"/>
                    <a:pt x="2122" y="6682"/>
                    <a:pt x="2059" y="6572"/>
                  </a:cubicBezTo>
                  <a:cubicBezTo>
                    <a:pt x="1964" y="6397"/>
                    <a:pt x="1900" y="6239"/>
                    <a:pt x="1821" y="6065"/>
                  </a:cubicBezTo>
                  <a:cubicBezTo>
                    <a:pt x="1789" y="5970"/>
                    <a:pt x="1757" y="5859"/>
                    <a:pt x="1710" y="5764"/>
                  </a:cubicBezTo>
                  <a:cubicBezTo>
                    <a:pt x="1662" y="5654"/>
                    <a:pt x="1552" y="5574"/>
                    <a:pt x="1426" y="5574"/>
                  </a:cubicBezTo>
                  <a:lnTo>
                    <a:pt x="649" y="5574"/>
                  </a:lnTo>
                  <a:cubicBezTo>
                    <a:pt x="634" y="5369"/>
                    <a:pt x="634" y="5162"/>
                    <a:pt x="634" y="4941"/>
                  </a:cubicBezTo>
                  <a:cubicBezTo>
                    <a:pt x="634" y="4719"/>
                    <a:pt x="634" y="4514"/>
                    <a:pt x="649" y="4307"/>
                  </a:cubicBezTo>
                  <a:lnTo>
                    <a:pt x="1426" y="4307"/>
                  </a:lnTo>
                  <a:cubicBezTo>
                    <a:pt x="1552" y="4307"/>
                    <a:pt x="1662" y="4229"/>
                    <a:pt x="1710" y="4102"/>
                  </a:cubicBezTo>
                  <a:cubicBezTo>
                    <a:pt x="1742" y="4039"/>
                    <a:pt x="1774" y="3975"/>
                    <a:pt x="1789" y="3912"/>
                  </a:cubicBezTo>
                  <a:cubicBezTo>
                    <a:pt x="1869" y="3691"/>
                    <a:pt x="1932" y="3501"/>
                    <a:pt x="2042" y="3342"/>
                  </a:cubicBezTo>
                  <a:cubicBezTo>
                    <a:pt x="2122" y="3216"/>
                    <a:pt x="2106" y="3057"/>
                    <a:pt x="2011" y="2946"/>
                  </a:cubicBezTo>
                  <a:lnTo>
                    <a:pt x="1472" y="2376"/>
                  </a:lnTo>
                  <a:cubicBezTo>
                    <a:pt x="1710" y="2059"/>
                    <a:pt x="2011" y="1743"/>
                    <a:pt x="2327" y="1521"/>
                  </a:cubicBezTo>
                  <a:lnTo>
                    <a:pt x="2897" y="2059"/>
                  </a:lnTo>
                  <a:cubicBezTo>
                    <a:pt x="2961" y="2113"/>
                    <a:pt x="3039" y="2142"/>
                    <a:pt x="3118" y="2142"/>
                  </a:cubicBezTo>
                  <a:cubicBezTo>
                    <a:pt x="3178" y="2142"/>
                    <a:pt x="3239" y="2125"/>
                    <a:pt x="3294" y="2091"/>
                  </a:cubicBezTo>
                  <a:cubicBezTo>
                    <a:pt x="3467" y="1964"/>
                    <a:pt x="3737" y="1854"/>
                    <a:pt x="4037" y="1774"/>
                  </a:cubicBezTo>
                  <a:cubicBezTo>
                    <a:pt x="4164" y="1727"/>
                    <a:pt x="4259" y="1616"/>
                    <a:pt x="4259" y="1474"/>
                  </a:cubicBezTo>
                  <a:lnTo>
                    <a:pt x="4259" y="698"/>
                  </a:lnTo>
                  <a:cubicBezTo>
                    <a:pt x="4480" y="651"/>
                    <a:pt x="4687" y="634"/>
                    <a:pt x="4892" y="634"/>
                  </a:cubicBezTo>
                  <a:close/>
                  <a:moveTo>
                    <a:pt x="4892" y="1"/>
                  </a:moveTo>
                  <a:cubicBezTo>
                    <a:pt x="4560" y="1"/>
                    <a:pt x="4212" y="49"/>
                    <a:pt x="3879" y="128"/>
                  </a:cubicBezTo>
                  <a:cubicBezTo>
                    <a:pt x="3737" y="176"/>
                    <a:pt x="3626" y="302"/>
                    <a:pt x="3626" y="444"/>
                  </a:cubicBezTo>
                  <a:lnTo>
                    <a:pt x="3626" y="1236"/>
                  </a:lnTo>
                  <a:cubicBezTo>
                    <a:pt x="3484" y="1284"/>
                    <a:pt x="3325" y="1347"/>
                    <a:pt x="3167" y="1426"/>
                  </a:cubicBezTo>
                  <a:lnTo>
                    <a:pt x="2581" y="888"/>
                  </a:lnTo>
                  <a:cubicBezTo>
                    <a:pt x="2525" y="823"/>
                    <a:pt x="2448" y="791"/>
                    <a:pt x="2369" y="791"/>
                  </a:cubicBezTo>
                  <a:cubicBezTo>
                    <a:pt x="2312" y="791"/>
                    <a:pt x="2253" y="807"/>
                    <a:pt x="2201" y="841"/>
                  </a:cubicBezTo>
                  <a:cubicBezTo>
                    <a:pt x="1647" y="1189"/>
                    <a:pt x="1141" y="1696"/>
                    <a:pt x="792" y="2249"/>
                  </a:cubicBezTo>
                  <a:cubicBezTo>
                    <a:pt x="712" y="2376"/>
                    <a:pt x="744" y="2534"/>
                    <a:pt x="839" y="2629"/>
                  </a:cubicBezTo>
                  <a:lnTo>
                    <a:pt x="1394" y="3216"/>
                  </a:lnTo>
                  <a:cubicBezTo>
                    <a:pt x="1314" y="3357"/>
                    <a:pt x="1251" y="3516"/>
                    <a:pt x="1204" y="3674"/>
                  </a:cubicBezTo>
                  <a:lnTo>
                    <a:pt x="396" y="3674"/>
                  </a:lnTo>
                  <a:cubicBezTo>
                    <a:pt x="254" y="3674"/>
                    <a:pt x="127" y="3785"/>
                    <a:pt x="79" y="3927"/>
                  </a:cubicBezTo>
                  <a:cubicBezTo>
                    <a:pt x="1" y="4276"/>
                    <a:pt x="1" y="4609"/>
                    <a:pt x="1" y="4941"/>
                  </a:cubicBezTo>
                  <a:cubicBezTo>
                    <a:pt x="1" y="5274"/>
                    <a:pt x="1" y="5622"/>
                    <a:pt x="79" y="5970"/>
                  </a:cubicBezTo>
                  <a:cubicBezTo>
                    <a:pt x="127" y="6112"/>
                    <a:pt x="254" y="6207"/>
                    <a:pt x="396" y="6207"/>
                  </a:cubicBezTo>
                  <a:lnTo>
                    <a:pt x="1204" y="6207"/>
                  </a:lnTo>
                  <a:cubicBezTo>
                    <a:pt x="1219" y="6239"/>
                    <a:pt x="1219" y="6255"/>
                    <a:pt x="1236" y="6287"/>
                  </a:cubicBezTo>
                  <a:cubicBezTo>
                    <a:pt x="1282" y="6414"/>
                    <a:pt x="1331" y="6540"/>
                    <a:pt x="1394" y="6667"/>
                  </a:cubicBezTo>
                  <a:lnTo>
                    <a:pt x="839" y="7205"/>
                  </a:lnTo>
                  <a:cubicBezTo>
                    <a:pt x="744" y="7315"/>
                    <a:pt x="712" y="7474"/>
                    <a:pt x="792" y="7585"/>
                  </a:cubicBezTo>
                  <a:cubicBezTo>
                    <a:pt x="1092" y="8123"/>
                    <a:pt x="1552" y="8598"/>
                    <a:pt x="2185" y="9042"/>
                  </a:cubicBezTo>
                  <a:cubicBezTo>
                    <a:pt x="2238" y="9074"/>
                    <a:pt x="2299" y="9091"/>
                    <a:pt x="2360" y="9091"/>
                  </a:cubicBezTo>
                  <a:cubicBezTo>
                    <a:pt x="2446" y="9091"/>
                    <a:pt x="2532" y="9059"/>
                    <a:pt x="2597" y="8994"/>
                  </a:cubicBezTo>
                  <a:lnTo>
                    <a:pt x="3167" y="8424"/>
                  </a:lnTo>
                  <a:cubicBezTo>
                    <a:pt x="3325" y="8503"/>
                    <a:pt x="3484" y="8567"/>
                    <a:pt x="3626" y="8614"/>
                  </a:cubicBezTo>
                  <a:lnTo>
                    <a:pt x="3626" y="9453"/>
                  </a:lnTo>
                  <a:cubicBezTo>
                    <a:pt x="3626" y="9612"/>
                    <a:pt x="3752" y="9738"/>
                    <a:pt x="3911" y="9770"/>
                  </a:cubicBezTo>
                  <a:cubicBezTo>
                    <a:pt x="4227" y="9802"/>
                    <a:pt x="4560" y="9849"/>
                    <a:pt x="4892" y="9849"/>
                  </a:cubicBezTo>
                  <a:cubicBezTo>
                    <a:pt x="5240" y="9849"/>
                    <a:pt x="5557" y="9802"/>
                    <a:pt x="5890" y="9770"/>
                  </a:cubicBezTo>
                  <a:cubicBezTo>
                    <a:pt x="6048" y="9738"/>
                    <a:pt x="6159" y="9612"/>
                    <a:pt x="6159" y="9453"/>
                  </a:cubicBezTo>
                  <a:lnTo>
                    <a:pt x="6159" y="8614"/>
                  </a:lnTo>
                  <a:cubicBezTo>
                    <a:pt x="6317" y="8550"/>
                    <a:pt x="6460" y="8487"/>
                    <a:pt x="6618" y="8424"/>
                  </a:cubicBezTo>
                  <a:lnTo>
                    <a:pt x="7204" y="8994"/>
                  </a:lnTo>
                  <a:cubicBezTo>
                    <a:pt x="7269" y="9059"/>
                    <a:pt x="7355" y="9091"/>
                    <a:pt x="7437" y="9091"/>
                  </a:cubicBezTo>
                  <a:cubicBezTo>
                    <a:pt x="7496" y="9091"/>
                    <a:pt x="7554" y="9074"/>
                    <a:pt x="7600" y="9042"/>
                  </a:cubicBezTo>
                  <a:cubicBezTo>
                    <a:pt x="8170" y="8645"/>
                    <a:pt x="8628" y="8170"/>
                    <a:pt x="8993" y="7600"/>
                  </a:cubicBezTo>
                  <a:cubicBezTo>
                    <a:pt x="9072" y="7474"/>
                    <a:pt x="9057" y="7315"/>
                    <a:pt x="8945" y="7205"/>
                  </a:cubicBezTo>
                  <a:lnTo>
                    <a:pt x="8375" y="6667"/>
                  </a:lnTo>
                  <a:cubicBezTo>
                    <a:pt x="8455" y="6509"/>
                    <a:pt x="8518" y="6365"/>
                    <a:pt x="8565" y="6207"/>
                  </a:cubicBezTo>
                  <a:lnTo>
                    <a:pt x="9405" y="6207"/>
                  </a:lnTo>
                  <a:cubicBezTo>
                    <a:pt x="9563" y="6207"/>
                    <a:pt x="9690" y="6097"/>
                    <a:pt x="9721" y="5939"/>
                  </a:cubicBezTo>
                  <a:cubicBezTo>
                    <a:pt x="9753" y="5606"/>
                    <a:pt x="9800" y="5274"/>
                    <a:pt x="9800" y="4941"/>
                  </a:cubicBezTo>
                  <a:cubicBezTo>
                    <a:pt x="9800" y="4609"/>
                    <a:pt x="9753" y="4276"/>
                    <a:pt x="9721" y="3959"/>
                  </a:cubicBezTo>
                  <a:cubicBezTo>
                    <a:pt x="9690" y="3801"/>
                    <a:pt x="9563" y="3674"/>
                    <a:pt x="9405" y="3674"/>
                  </a:cubicBezTo>
                  <a:lnTo>
                    <a:pt x="8565" y="3674"/>
                  </a:lnTo>
                  <a:cubicBezTo>
                    <a:pt x="8518" y="3516"/>
                    <a:pt x="8455" y="3357"/>
                    <a:pt x="8375" y="3216"/>
                  </a:cubicBezTo>
                  <a:lnTo>
                    <a:pt x="8962" y="2646"/>
                  </a:lnTo>
                  <a:cubicBezTo>
                    <a:pt x="9057" y="2534"/>
                    <a:pt x="9072" y="2361"/>
                    <a:pt x="8993" y="2234"/>
                  </a:cubicBezTo>
                  <a:cubicBezTo>
                    <a:pt x="8565" y="1616"/>
                    <a:pt x="8090" y="1157"/>
                    <a:pt x="7600" y="841"/>
                  </a:cubicBezTo>
                  <a:cubicBezTo>
                    <a:pt x="7547" y="807"/>
                    <a:pt x="7489" y="791"/>
                    <a:pt x="7431" y="791"/>
                  </a:cubicBezTo>
                  <a:cubicBezTo>
                    <a:pt x="7350" y="791"/>
                    <a:pt x="7269" y="823"/>
                    <a:pt x="7204" y="888"/>
                  </a:cubicBezTo>
                  <a:lnTo>
                    <a:pt x="6618" y="1442"/>
                  </a:lnTo>
                  <a:cubicBezTo>
                    <a:pt x="6475" y="1363"/>
                    <a:pt x="6317" y="1299"/>
                    <a:pt x="6159" y="1236"/>
                  </a:cubicBezTo>
                  <a:lnTo>
                    <a:pt x="6159" y="444"/>
                  </a:lnTo>
                  <a:cubicBezTo>
                    <a:pt x="6159" y="302"/>
                    <a:pt x="6064" y="176"/>
                    <a:pt x="5922" y="128"/>
                  </a:cubicBezTo>
                  <a:cubicBezTo>
                    <a:pt x="5589" y="49"/>
                    <a:pt x="5240" y="1"/>
                    <a:pt x="48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6"/>
            <p:cNvSpPr/>
            <p:nvPr/>
          </p:nvSpPr>
          <p:spPr>
            <a:xfrm>
              <a:off x="2781856" y="2945788"/>
              <a:ext cx="223606" cy="144487"/>
            </a:xfrm>
            <a:custGeom>
              <a:avLst/>
              <a:gdLst/>
              <a:ahLst/>
              <a:cxnLst/>
              <a:rect l="l" t="t" r="r" b="b"/>
              <a:pathLst>
                <a:path w="13300" h="8594" extrusionOk="0">
                  <a:moveTo>
                    <a:pt x="361" y="0"/>
                  </a:moveTo>
                  <a:cubicBezTo>
                    <a:pt x="331" y="0"/>
                    <a:pt x="301" y="4"/>
                    <a:pt x="271" y="13"/>
                  </a:cubicBezTo>
                  <a:cubicBezTo>
                    <a:pt x="112" y="45"/>
                    <a:pt x="1" y="218"/>
                    <a:pt x="49" y="393"/>
                  </a:cubicBezTo>
                  <a:cubicBezTo>
                    <a:pt x="397" y="1801"/>
                    <a:pt x="999" y="3100"/>
                    <a:pt x="1869" y="4256"/>
                  </a:cubicBezTo>
                  <a:cubicBezTo>
                    <a:pt x="2692" y="5364"/>
                    <a:pt x="3722" y="6298"/>
                    <a:pt x="4925" y="7026"/>
                  </a:cubicBezTo>
                  <a:cubicBezTo>
                    <a:pt x="6112" y="7739"/>
                    <a:pt x="7410" y="8229"/>
                    <a:pt x="8772" y="8451"/>
                  </a:cubicBezTo>
                  <a:cubicBezTo>
                    <a:pt x="9358" y="8546"/>
                    <a:pt x="9928" y="8594"/>
                    <a:pt x="10498" y="8594"/>
                  </a:cubicBezTo>
                  <a:cubicBezTo>
                    <a:pt x="11353" y="8594"/>
                    <a:pt x="12191" y="8482"/>
                    <a:pt x="13031" y="8292"/>
                  </a:cubicBezTo>
                  <a:cubicBezTo>
                    <a:pt x="13205" y="8246"/>
                    <a:pt x="13300" y="8071"/>
                    <a:pt x="13268" y="7897"/>
                  </a:cubicBezTo>
                  <a:cubicBezTo>
                    <a:pt x="13229" y="7764"/>
                    <a:pt x="13099" y="7664"/>
                    <a:pt x="12965" y="7664"/>
                  </a:cubicBezTo>
                  <a:cubicBezTo>
                    <a:pt x="12939" y="7664"/>
                    <a:pt x="12913" y="7668"/>
                    <a:pt x="12888" y="7676"/>
                  </a:cubicBezTo>
                  <a:cubicBezTo>
                    <a:pt x="12107" y="7862"/>
                    <a:pt x="11320" y="7955"/>
                    <a:pt x="10534" y="7955"/>
                  </a:cubicBezTo>
                  <a:cubicBezTo>
                    <a:pt x="9982" y="7955"/>
                    <a:pt x="9432" y="7909"/>
                    <a:pt x="8883" y="7817"/>
                  </a:cubicBezTo>
                  <a:cubicBezTo>
                    <a:pt x="7585" y="7612"/>
                    <a:pt x="6365" y="7169"/>
                    <a:pt x="5242" y="6488"/>
                  </a:cubicBezTo>
                  <a:cubicBezTo>
                    <a:pt x="4117" y="5807"/>
                    <a:pt x="3152" y="4921"/>
                    <a:pt x="2376" y="3876"/>
                  </a:cubicBezTo>
                  <a:cubicBezTo>
                    <a:pt x="1569" y="2783"/>
                    <a:pt x="982" y="1564"/>
                    <a:pt x="651" y="235"/>
                  </a:cubicBezTo>
                  <a:cubicBezTo>
                    <a:pt x="624" y="90"/>
                    <a:pt x="501" y="0"/>
                    <a:pt x="3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6"/>
            <p:cNvSpPr/>
            <p:nvPr/>
          </p:nvSpPr>
          <p:spPr>
            <a:xfrm>
              <a:off x="2910152" y="2728655"/>
              <a:ext cx="224144" cy="144688"/>
            </a:xfrm>
            <a:custGeom>
              <a:avLst/>
              <a:gdLst/>
              <a:ahLst/>
              <a:cxnLst/>
              <a:rect l="l" t="t" r="r" b="b"/>
              <a:pathLst>
                <a:path w="13332" h="8606" extrusionOk="0">
                  <a:moveTo>
                    <a:pt x="2819" y="1"/>
                  </a:moveTo>
                  <a:cubicBezTo>
                    <a:pt x="1965" y="1"/>
                    <a:pt x="1112" y="101"/>
                    <a:pt x="271" y="309"/>
                  </a:cubicBezTo>
                  <a:cubicBezTo>
                    <a:pt x="96" y="357"/>
                    <a:pt x="1" y="531"/>
                    <a:pt x="32" y="705"/>
                  </a:cubicBezTo>
                  <a:cubicBezTo>
                    <a:pt x="73" y="839"/>
                    <a:pt x="202" y="938"/>
                    <a:pt x="347" y="938"/>
                  </a:cubicBezTo>
                  <a:cubicBezTo>
                    <a:pt x="374" y="938"/>
                    <a:pt x="401" y="935"/>
                    <a:pt x="429" y="927"/>
                  </a:cubicBezTo>
                  <a:cubicBezTo>
                    <a:pt x="1232" y="726"/>
                    <a:pt x="2040" y="629"/>
                    <a:pt x="2851" y="629"/>
                  </a:cubicBezTo>
                  <a:cubicBezTo>
                    <a:pt x="3383" y="629"/>
                    <a:pt x="3917" y="671"/>
                    <a:pt x="4450" y="752"/>
                  </a:cubicBezTo>
                  <a:cubicBezTo>
                    <a:pt x="5732" y="974"/>
                    <a:pt x="6967" y="1417"/>
                    <a:pt x="8092" y="2099"/>
                  </a:cubicBezTo>
                  <a:cubicBezTo>
                    <a:pt x="9215" y="2779"/>
                    <a:pt x="10181" y="3665"/>
                    <a:pt x="10973" y="4710"/>
                  </a:cubicBezTo>
                  <a:cubicBezTo>
                    <a:pt x="11780" y="5803"/>
                    <a:pt x="12350" y="7038"/>
                    <a:pt x="12683" y="8368"/>
                  </a:cubicBezTo>
                  <a:cubicBezTo>
                    <a:pt x="12715" y="8510"/>
                    <a:pt x="12841" y="8605"/>
                    <a:pt x="12983" y="8605"/>
                  </a:cubicBezTo>
                  <a:cubicBezTo>
                    <a:pt x="13015" y="8605"/>
                    <a:pt x="13046" y="8605"/>
                    <a:pt x="13063" y="8590"/>
                  </a:cubicBezTo>
                  <a:cubicBezTo>
                    <a:pt x="13236" y="8558"/>
                    <a:pt x="13331" y="8383"/>
                    <a:pt x="13300" y="8210"/>
                  </a:cubicBezTo>
                  <a:cubicBezTo>
                    <a:pt x="12951" y="6800"/>
                    <a:pt x="12335" y="5502"/>
                    <a:pt x="11480" y="4347"/>
                  </a:cubicBezTo>
                  <a:cubicBezTo>
                    <a:pt x="10640" y="3222"/>
                    <a:pt x="9611" y="2289"/>
                    <a:pt x="8423" y="1560"/>
                  </a:cubicBezTo>
                  <a:cubicBezTo>
                    <a:pt x="7220" y="832"/>
                    <a:pt x="5922" y="357"/>
                    <a:pt x="4545" y="136"/>
                  </a:cubicBezTo>
                  <a:cubicBezTo>
                    <a:pt x="3971" y="46"/>
                    <a:pt x="3395" y="1"/>
                    <a:pt x="28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6"/>
            <p:cNvSpPr/>
            <p:nvPr/>
          </p:nvSpPr>
          <p:spPr>
            <a:xfrm>
              <a:off x="3069333" y="2809556"/>
              <a:ext cx="89190" cy="63787"/>
            </a:xfrm>
            <a:custGeom>
              <a:avLst/>
              <a:gdLst/>
              <a:ahLst/>
              <a:cxnLst/>
              <a:rect l="l" t="t" r="r" b="b"/>
              <a:pathLst>
                <a:path w="5305" h="3794" extrusionOk="0">
                  <a:moveTo>
                    <a:pt x="4943" y="1"/>
                  </a:moveTo>
                  <a:cubicBezTo>
                    <a:pt x="4825" y="1"/>
                    <a:pt x="4714" y="66"/>
                    <a:pt x="4655" y="183"/>
                  </a:cubicBezTo>
                  <a:lnTo>
                    <a:pt x="3357" y="3065"/>
                  </a:lnTo>
                  <a:lnTo>
                    <a:pt x="492" y="1767"/>
                  </a:lnTo>
                  <a:cubicBezTo>
                    <a:pt x="449" y="1746"/>
                    <a:pt x="405" y="1736"/>
                    <a:pt x="361" y="1736"/>
                  </a:cubicBezTo>
                  <a:cubicBezTo>
                    <a:pt x="241" y="1736"/>
                    <a:pt x="127" y="1809"/>
                    <a:pt x="80" y="1925"/>
                  </a:cubicBezTo>
                  <a:cubicBezTo>
                    <a:pt x="0" y="2083"/>
                    <a:pt x="64" y="2273"/>
                    <a:pt x="238" y="2337"/>
                  </a:cubicBezTo>
                  <a:lnTo>
                    <a:pt x="3388" y="3761"/>
                  </a:lnTo>
                  <a:cubicBezTo>
                    <a:pt x="3437" y="3778"/>
                    <a:pt x="3483" y="3793"/>
                    <a:pt x="3515" y="3793"/>
                  </a:cubicBezTo>
                  <a:cubicBezTo>
                    <a:pt x="3642" y="3793"/>
                    <a:pt x="3753" y="3730"/>
                    <a:pt x="3817" y="3603"/>
                  </a:cubicBezTo>
                  <a:lnTo>
                    <a:pt x="5225" y="437"/>
                  </a:lnTo>
                  <a:cubicBezTo>
                    <a:pt x="5305" y="278"/>
                    <a:pt x="5241" y="105"/>
                    <a:pt x="5067" y="25"/>
                  </a:cubicBezTo>
                  <a:cubicBezTo>
                    <a:pt x="5026" y="9"/>
                    <a:pt x="4984" y="1"/>
                    <a:pt x="49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6"/>
            <p:cNvSpPr/>
            <p:nvPr/>
          </p:nvSpPr>
          <p:spPr>
            <a:xfrm>
              <a:off x="2757124" y="2944409"/>
              <a:ext cx="89174" cy="63888"/>
            </a:xfrm>
            <a:custGeom>
              <a:avLst/>
              <a:gdLst/>
              <a:ahLst/>
              <a:cxnLst/>
              <a:rect l="l" t="t" r="r" b="b"/>
              <a:pathLst>
                <a:path w="5304" h="3800" extrusionOk="0">
                  <a:moveTo>
                    <a:pt x="1784" y="0"/>
                  </a:moveTo>
                  <a:cubicBezTo>
                    <a:pt x="1663" y="0"/>
                    <a:pt x="1546" y="74"/>
                    <a:pt x="1488" y="190"/>
                  </a:cubicBezTo>
                  <a:lnTo>
                    <a:pt x="63" y="3340"/>
                  </a:lnTo>
                  <a:cubicBezTo>
                    <a:pt x="0" y="3498"/>
                    <a:pt x="63" y="3688"/>
                    <a:pt x="222" y="3768"/>
                  </a:cubicBezTo>
                  <a:cubicBezTo>
                    <a:pt x="269" y="3783"/>
                    <a:pt x="317" y="3800"/>
                    <a:pt x="364" y="3800"/>
                  </a:cubicBezTo>
                  <a:cubicBezTo>
                    <a:pt x="475" y="3800"/>
                    <a:pt x="602" y="3720"/>
                    <a:pt x="648" y="3610"/>
                  </a:cubicBezTo>
                  <a:lnTo>
                    <a:pt x="1947" y="728"/>
                  </a:lnTo>
                  <a:lnTo>
                    <a:pt x="4813" y="2026"/>
                  </a:lnTo>
                  <a:cubicBezTo>
                    <a:pt x="4855" y="2047"/>
                    <a:pt x="4900" y="2057"/>
                    <a:pt x="4944" y="2057"/>
                  </a:cubicBezTo>
                  <a:cubicBezTo>
                    <a:pt x="5064" y="2057"/>
                    <a:pt x="5178" y="1984"/>
                    <a:pt x="5225" y="1868"/>
                  </a:cubicBezTo>
                  <a:cubicBezTo>
                    <a:pt x="5303" y="1710"/>
                    <a:pt x="5225" y="1520"/>
                    <a:pt x="5066" y="1456"/>
                  </a:cubicBezTo>
                  <a:lnTo>
                    <a:pt x="1915" y="32"/>
                  </a:lnTo>
                  <a:cubicBezTo>
                    <a:pt x="1873" y="10"/>
                    <a:pt x="1828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oogle Shape;620;p29"/>
          <p:cNvGrpSpPr/>
          <p:nvPr/>
        </p:nvGrpSpPr>
        <p:grpSpPr>
          <a:xfrm>
            <a:off x="4605081" y="2973090"/>
            <a:ext cx="4425902" cy="1511493"/>
            <a:chOff x="4605081" y="2973090"/>
            <a:chExt cx="4425902" cy="1511493"/>
          </a:xfrm>
        </p:grpSpPr>
        <p:sp>
          <p:nvSpPr>
            <p:cNvPr id="621" name="Google Shape;621;p29"/>
            <p:cNvSpPr/>
            <p:nvPr/>
          </p:nvSpPr>
          <p:spPr>
            <a:xfrm>
              <a:off x="4605081" y="2973090"/>
              <a:ext cx="990995" cy="1511493"/>
            </a:xfrm>
            <a:custGeom>
              <a:avLst/>
              <a:gdLst/>
              <a:ahLst/>
              <a:cxnLst/>
              <a:rect l="l" t="t" r="r" b="b"/>
              <a:pathLst>
                <a:path w="15043" h="22944" extrusionOk="0">
                  <a:moveTo>
                    <a:pt x="0" y="0"/>
                  </a:moveTo>
                  <a:lnTo>
                    <a:pt x="0" y="17848"/>
                  </a:lnTo>
                  <a:lnTo>
                    <a:pt x="7521" y="22944"/>
                  </a:lnTo>
                  <a:lnTo>
                    <a:pt x="15042" y="17848"/>
                  </a:lnTo>
                  <a:lnTo>
                    <a:pt x="1504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9"/>
            <p:cNvSpPr/>
            <p:nvPr/>
          </p:nvSpPr>
          <p:spPr>
            <a:xfrm>
              <a:off x="6006071" y="3497461"/>
              <a:ext cx="1357472" cy="146973"/>
            </a:xfrm>
            <a:custGeom>
              <a:avLst/>
              <a:gdLst/>
              <a:ahLst/>
              <a:cxnLst/>
              <a:rect l="l" t="t" r="r" b="b"/>
              <a:pathLst>
                <a:path w="20606" h="2231" extrusionOk="0">
                  <a:moveTo>
                    <a:pt x="0" y="0"/>
                  </a:moveTo>
                  <a:lnTo>
                    <a:pt x="0" y="195"/>
                  </a:lnTo>
                  <a:lnTo>
                    <a:pt x="3674" y="195"/>
                  </a:lnTo>
                  <a:lnTo>
                    <a:pt x="5709" y="2231"/>
                  </a:lnTo>
                  <a:lnTo>
                    <a:pt x="20606" y="2231"/>
                  </a:lnTo>
                  <a:lnTo>
                    <a:pt x="20606" y="2036"/>
                  </a:lnTo>
                  <a:lnTo>
                    <a:pt x="5787" y="2036"/>
                  </a:lnTo>
                  <a:lnTo>
                    <a:pt x="37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9"/>
            <p:cNvSpPr txBox="1"/>
            <p:nvPr/>
          </p:nvSpPr>
          <p:spPr>
            <a:xfrm>
              <a:off x="6395675" y="3265557"/>
              <a:ext cx="229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500" b="1" dirty="0" smtClean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RIP &amp; RIPkM</a:t>
              </a:r>
              <a:endParaRPr sz="15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24" name="Google Shape;624;p29"/>
            <p:cNvSpPr txBox="1"/>
            <p:nvPr/>
          </p:nvSpPr>
          <p:spPr>
            <a:xfrm>
              <a:off x="6395674" y="3647335"/>
              <a:ext cx="2635309" cy="56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/>
              <a:r>
                <a:rPr lang="id-ID" sz="11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3"/>
                </a:rPr>
                <a:t>http://p2m.upj.ac.id/userfiles/files/SK_Universitas_Pembangunan_Jaya_Tangerang%20(RIP)_</a:t>
              </a:r>
              <a:r>
                <a:rPr lang="id-ID" sz="11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3"/>
                </a:rPr>
                <a:t>compressed.pdf</a:t>
              </a:r>
              <a:r>
                <a:rPr lang="id-ID" sz="11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</a:p>
            <a:p>
              <a:pPr lvl="0"/>
              <a:endParaRPr lang="id-ID" sz="11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lvl="0"/>
              <a:r>
                <a:rPr lang="id-ID" sz="11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4"/>
                </a:rPr>
                <a:t>http://p2m.upj.ac.id/userfiles/files/SK_Universitas_Pembangunan_Jaya_Tangerang%20(RIPkM)_</a:t>
              </a:r>
              <a:r>
                <a:rPr lang="id-ID" sz="11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4"/>
                </a:rPr>
                <a:t>compressed.pdf</a:t>
              </a:r>
              <a:r>
                <a:rPr lang="id-ID" sz="11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1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5" name="Google Shape;625;p29"/>
            <p:cNvSpPr txBox="1"/>
            <p:nvPr/>
          </p:nvSpPr>
          <p:spPr>
            <a:xfrm>
              <a:off x="4778466" y="3456730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04</a:t>
              </a:r>
              <a:endParaRPr sz="30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626" name="Google Shape;626;p29"/>
          <p:cNvGrpSpPr/>
          <p:nvPr/>
        </p:nvGrpSpPr>
        <p:grpSpPr>
          <a:xfrm>
            <a:off x="457200" y="2758731"/>
            <a:ext cx="4149227" cy="1452904"/>
            <a:chOff x="457200" y="2758731"/>
            <a:chExt cx="4149227" cy="1452904"/>
          </a:xfrm>
        </p:grpSpPr>
        <p:sp>
          <p:nvSpPr>
            <p:cNvPr id="627" name="Google Shape;627;p29"/>
            <p:cNvSpPr/>
            <p:nvPr/>
          </p:nvSpPr>
          <p:spPr>
            <a:xfrm>
              <a:off x="3094867" y="2758731"/>
              <a:ext cx="1511559" cy="990402"/>
            </a:xfrm>
            <a:custGeom>
              <a:avLst/>
              <a:gdLst/>
              <a:ahLst/>
              <a:cxnLst/>
              <a:rect l="l" t="t" r="r" b="b"/>
              <a:pathLst>
                <a:path w="22945" h="15034" extrusionOk="0">
                  <a:moveTo>
                    <a:pt x="5097" y="0"/>
                  </a:moveTo>
                  <a:lnTo>
                    <a:pt x="1" y="7521"/>
                  </a:lnTo>
                  <a:lnTo>
                    <a:pt x="5097" y="15033"/>
                  </a:lnTo>
                  <a:lnTo>
                    <a:pt x="22945" y="15033"/>
                  </a:lnTo>
                  <a:lnTo>
                    <a:pt x="2294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9"/>
            <p:cNvSpPr/>
            <p:nvPr/>
          </p:nvSpPr>
          <p:spPr>
            <a:xfrm>
              <a:off x="1774048" y="3497461"/>
              <a:ext cx="1358131" cy="146973"/>
            </a:xfrm>
            <a:custGeom>
              <a:avLst/>
              <a:gdLst/>
              <a:ahLst/>
              <a:cxnLst/>
              <a:rect l="l" t="t" r="r" b="b"/>
              <a:pathLst>
                <a:path w="20616" h="2231" extrusionOk="0">
                  <a:moveTo>
                    <a:pt x="16865" y="0"/>
                  </a:moveTo>
                  <a:lnTo>
                    <a:pt x="14820" y="2036"/>
                  </a:lnTo>
                  <a:lnTo>
                    <a:pt x="1" y="2036"/>
                  </a:lnTo>
                  <a:lnTo>
                    <a:pt x="1" y="2231"/>
                  </a:lnTo>
                  <a:lnTo>
                    <a:pt x="14898" y="2231"/>
                  </a:lnTo>
                  <a:lnTo>
                    <a:pt x="16943" y="195"/>
                  </a:lnTo>
                  <a:lnTo>
                    <a:pt x="20616" y="195"/>
                  </a:lnTo>
                  <a:lnTo>
                    <a:pt x="2061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9"/>
            <p:cNvSpPr txBox="1"/>
            <p:nvPr/>
          </p:nvSpPr>
          <p:spPr>
            <a:xfrm>
              <a:off x="457202" y="3265557"/>
              <a:ext cx="229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500" b="1" dirty="0" smtClean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ANEKA TEMPLATE </a:t>
              </a:r>
              <a:endParaRPr sz="15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0" name="Google Shape;630;p29"/>
            <p:cNvSpPr txBox="1"/>
            <p:nvPr/>
          </p:nvSpPr>
          <p:spPr>
            <a:xfrm>
              <a:off x="457200" y="3647335"/>
              <a:ext cx="2291100" cy="56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r"/>
              <a:r>
                <a:rPr lang="id-ID"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5"/>
                </a:rPr>
                <a:t>http://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5"/>
                </a:rPr>
                <a:t>p2m.upj.ac.id/pages/75/aneka-template.html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1" name="Google Shape;631;p29"/>
            <p:cNvSpPr txBox="1"/>
            <p:nvPr/>
          </p:nvSpPr>
          <p:spPr>
            <a:xfrm>
              <a:off x="3305588" y="2933987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03</a:t>
              </a:r>
              <a:endParaRPr sz="30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632" name="Google Shape;632;p29"/>
          <p:cNvGrpSpPr/>
          <p:nvPr/>
        </p:nvGrpSpPr>
        <p:grpSpPr>
          <a:xfrm>
            <a:off x="4606925" y="1925048"/>
            <a:ext cx="4321318" cy="1048794"/>
            <a:chOff x="4606925" y="1925048"/>
            <a:chExt cx="4321318" cy="1048794"/>
          </a:xfrm>
        </p:grpSpPr>
        <p:sp>
          <p:nvSpPr>
            <p:cNvPr id="633" name="Google Shape;633;p29"/>
            <p:cNvSpPr/>
            <p:nvPr/>
          </p:nvSpPr>
          <p:spPr>
            <a:xfrm>
              <a:off x="4606925" y="1983440"/>
              <a:ext cx="1512218" cy="990402"/>
            </a:xfrm>
            <a:custGeom>
              <a:avLst/>
              <a:gdLst/>
              <a:ahLst/>
              <a:cxnLst/>
              <a:rect l="l" t="t" r="r" b="b"/>
              <a:pathLst>
                <a:path w="22955" h="15034" extrusionOk="0">
                  <a:moveTo>
                    <a:pt x="1" y="0"/>
                  </a:moveTo>
                  <a:lnTo>
                    <a:pt x="1" y="15033"/>
                  </a:lnTo>
                  <a:lnTo>
                    <a:pt x="17859" y="15033"/>
                  </a:lnTo>
                  <a:lnTo>
                    <a:pt x="22954" y="7522"/>
                  </a:lnTo>
                  <a:lnTo>
                    <a:pt x="178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9"/>
            <p:cNvSpPr/>
            <p:nvPr/>
          </p:nvSpPr>
          <p:spPr>
            <a:xfrm>
              <a:off x="6006071" y="2162490"/>
              <a:ext cx="1357472" cy="147039"/>
            </a:xfrm>
            <a:custGeom>
              <a:avLst/>
              <a:gdLst/>
              <a:ahLst/>
              <a:cxnLst/>
              <a:rect l="l" t="t" r="r" b="b"/>
              <a:pathLst>
                <a:path w="20606" h="2232" extrusionOk="0">
                  <a:moveTo>
                    <a:pt x="0" y="1"/>
                  </a:moveTo>
                  <a:lnTo>
                    <a:pt x="0" y="196"/>
                  </a:lnTo>
                  <a:lnTo>
                    <a:pt x="3674" y="196"/>
                  </a:lnTo>
                  <a:lnTo>
                    <a:pt x="5709" y="2232"/>
                  </a:lnTo>
                  <a:lnTo>
                    <a:pt x="20606" y="2232"/>
                  </a:lnTo>
                  <a:lnTo>
                    <a:pt x="20606" y="2037"/>
                  </a:lnTo>
                  <a:lnTo>
                    <a:pt x="5787" y="2037"/>
                  </a:lnTo>
                  <a:lnTo>
                    <a:pt x="375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9"/>
            <p:cNvSpPr txBox="1"/>
            <p:nvPr/>
          </p:nvSpPr>
          <p:spPr>
            <a:xfrm>
              <a:off x="6395675" y="1925048"/>
              <a:ext cx="229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500" b="1" dirty="0" smtClean="0">
                  <a:solidFill>
                    <a:schemeClr val="accen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BUKU PEDOMAN P2M EDISI 2</a:t>
              </a:r>
              <a:endParaRPr sz="1500" b="1" dirty="0">
                <a:solidFill>
                  <a:schemeClr val="accen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6" name="Google Shape;636;p29"/>
            <p:cNvSpPr txBox="1"/>
            <p:nvPr/>
          </p:nvSpPr>
          <p:spPr>
            <a:xfrm>
              <a:off x="6395675" y="2315945"/>
              <a:ext cx="2532568" cy="56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/>
              <a:r>
                <a:rPr lang="id-ID"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6"/>
                </a:rPr>
                <a:t>http://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6"/>
                </a:rPr>
                <a:t>p2m.upj.ac.id/userfiles/files/Pedoman%20P2M%20Edisi%202-compressed.pdf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7" name="Google Shape;637;p29"/>
            <p:cNvSpPr txBox="1"/>
            <p:nvPr/>
          </p:nvSpPr>
          <p:spPr>
            <a:xfrm>
              <a:off x="5262181" y="2146455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02</a:t>
              </a:r>
              <a:endParaRPr sz="30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638" name="Google Shape;638;p29"/>
          <p:cNvGrpSpPr/>
          <p:nvPr/>
        </p:nvGrpSpPr>
        <p:grpSpPr>
          <a:xfrm>
            <a:off x="457200" y="1247938"/>
            <a:ext cx="4151128" cy="1632307"/>
            <a:chOff x="457200" y="1247938"/>
            <a:chExt cx="4151128" cy="1632307"/>
          </a:xfrm>
        </p:grpSpPr>
        <p:sp>
          <p:nvSpPr>
            <p:cNvPr id="639" name="Google Shape;639;p29"/>
            <p:cNvSpPr/>
            <p:nvPr/>
          </p:nvSpPr>
          <p:spPr>
            <a:xfrm>
              <a:off x="3617991" y="1247938"/>
              <a:ext cx="990336" cy="1512152"/>
            </a:xfrm>
            <a:custGeom>
              <a:avLst/>
              <a:gdLst/>
              <a:ahLst/>
              <a:cxnLst/>
              <a:rect l="l" t="t" r="r" b="b"/>
              <a:pathLst>
                <a:path w="15033" h="22954" extrusionOk="0">
                  <a:moveTo>
                    <a:pt x="7521" y="1"/>
                  </a:moveTo>
                  <a:lnTo>
                    <a:pt x="0" y="5096"/>
                  </a:lnTo>
                  <a:lnTo>
                    <a:pt x="0" y="22954"/>
                  </a:lnTo>
                  <a:lnTo>
                    <a:pt x="15032" y="22954"/>
                  </a:lnTo>
                  <a:lnTo>
                    <a:pt x="15032" y="5096"/>
                  </a:lnTo>
                  <a:lnTo>
                    <a:pt x="75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9"/>
            <p:cNvSpPr/>
            <p:nvPr/>
          </p:nvSpPr>
          <p:spPr>
            <a:xfrm>
              <a:off x="1774048" y="2162490"/>
              <a:ext cx="1358131" cy="147039"/>
            </a:xfrm>
            <a:custGeom>
              <a:avLst/>
              <a:gdLst/>
              <a:ahLst/>
              <a:cxnLst/>
              <a:rect l="l" t="t" r="r" b="b"/>
              <a:pathLst>
                <a:path w="20616" h="2232" extrusionOk="0">
                  <a:moveTo>
                    <a:pt x="16865" y="1"/>
                  </a:moveTo>
                  <a:lnTo>
                    <a:pt x="14820" y="2037"/>
                  </a:lnTo>
                  <a:lnTo>
                    <a:pt x="1" y="2037"/>
                  </a:lnTo>
                  <a:lnTo>
                    <a:pt x="1" y="2232"/>
                  </a:lnTo>
                  <a:lnTo>
                    <a:pt x="14898" y="2232"/>
                  </a:lnTo>
                  <a:lnTo>
                    <a:pt x="16943" y="196"/>
                  </a:lnTo>
                  <a:lnTo>
                    <a:pt x="20616" y="196"/>
                  </a:lnTo>
                  <a:lnTo>
                    <a:pt x="206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9"/>
            <p:cNvSpPr txBox="1"/>
            <p:nvPr/>
          </p:nvSpPr>
          <p:spPr>
            <a:xfrm>
              <a:off x="457202" y="1936266"/>
              <a:ext cx="22911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500" b="1" dirty="0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RENSTRA LP2M 2020</a:t>
              </a:r>
              <a:endParaRPr sz="15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42" name="Google Shape;642;p29"/>
            <p:cNvSpPr txBox="1"/>
            <p:nvPr/>
          </p:nvSpPr>
          <p:spPr>
            <a:xfrm>
              <a:off x="457200" y="2315945"/>
              <a:ext cx="2291100" cy="56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lvl="0" algn="just"/>
              <a:r>
                <a:rPr lang="id-ID"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7"/>
                </a:rPr>
                <a:t>http://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  <a:hlinkClick r:id="rId7"/>
                </a:rPr>
                <a:t>p2m.upj.ac.id/userfiles/files/Renstra%20LP2M%202020%202025%20FINAL%20SIGNED-compressed.pdf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3" name="Google Shape;643;p29"/>
            <p:cNvSpPr txBox="1"/>
            <p:nvPr/>
          </p:nvSpPr>
          <p:spPr>
            <a:xfrm>
              <a:off x="3791713" y="1586359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 b="1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01</a:t>
              </a:r>
              <a:endParaRPr sz="3000" b="1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644" name="Google Shape;644;p29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100" dirty="0" smtClean="0"/>
              <a:t>DOKUMEN TERKAIT</a:t>
            </a:r>
            <a:endParaRPr dirty="0"/>
          </a:p>
        </p:txBody>
      </p:sp>
      <p:sp>
        <p:nvSpPr>
          <p:cNvPr id="645" name="Google Shape;645;p29"/>
          <p:cNvSpPr/>
          <p:nvPr/>
        </p:nvSpPr>
        <p:spPr>
          <a:xfrm>
            <a:off x="3946582" y="2296613"/>
            <a:ext cx="295922" cy="292760"/>
          </a:xfrm>
          <a:custGeom>
            <a:avLst/>
            <a:gdLst/>
            <a:ahLst/>
            <a:cxnLst/>
            <a:rect l="l" t="t" r="r" b="b"/>
            <a:pathLst>
              <a:path w="4492" h="4444" extrusionOk="0">
                <a:moveTo>
                  <a:pt x="3371" y="644"/>
                </a:moveTo>
                <a:cubicBezTo>
                  <a:pt x="3634" y="644"/>
                  <a:pt x="3848" y="858"/>
                  <a:pt x="3848" y="1121"/>
                </a:cubicBezTo>
                <a:cubicBezTo>
                  <a:pt x="3848" y="1384"/>
                  <a:pt x="3634" y="1609"/>
                  <a:pt x="3371" y="1609"/>
                </a:cubicBezTo>
                <a:cubicBezTo>
                  <a:pt x="3108" y="1609"/>
                  <a:pt x="2893" y="1384"/>
                  <a:pt x="2893" y="1121"/>
                </a:cubicBezTo>
                <a:cubicBezTo>
                  <a:pt x="2893" y="858"/>
                  <a:pt x="3108" y="644"/>
                  <a:pt x="3371" y="644"/>
                </a:cubicBezTo>
                <a:close/>
                <a:moveTo>
                  <a:pt x="2893" y="1"/>
                </a:moveTo>
                <a:cubicBezTo>
                  <a:pt x="2631" y="1"/>
                  <a:pt x="2261" y="157"/>
                  <a:pt x="2075" y="342"/>
                </a:cubicBezTo>
                <a:lnTo>
                  <a:pt x="195" y="2222"/>
                </a:lnTo>
                <a:cubicBezTo>
                  <a:pt x="0" y="2407"/>
                  <a:pt x="0" y="2719"/>
                  <a:pt x="195" y="2904"/>
                </a:cubicBezTo>
                <a:lnTo>
                  <a:pt x="1588" y="4307"/>
                </a:lnTo>
                <a:cubicBezTo>
                  <a:pt x="1685" y="4395"/>
                  <a:pt x="1812" y="4443"/>
                  <a:pt x="1929" y="4443"/>
                </a:cubicBezTo>
                <a:cubicBezTo>
                  <a:pt x="2056" y="4443"/>
                  <a:pt x="2173" y="4395"/>
                  <a:pt x="2270" y="4307"/>
                </a:cubicBezTo>
                <a:lnTo>
                  <a:pt x="4151" y="2427"/>
                </a:lnTo>
                <a:cubicBezTo>
                  <a:pt x="4335" y="2232"/>
                  <a:pt x="4491" y="1871"/>
                  <a:pt x="4491" y="1609"/>
                </a:cubicBezTo>
                <a:lnTo>
                  <a:pt x="4491" y="488"/>
                </a:lnTo>
                <a:cubicBezTo>
                  <a:pt x="4491" y="225"/>
                  <a:pt x="4277" y="1"/>
                  <a:pt x="401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9"/>
          <p:cNvSpPr/>
          <p:nvPr/>
        </p:nvSpPr>
        <p:spPr>
          <a:xfrm>
            <a:off x="4204553" y="2464135"/>
            <a:ext cx="804891" cy="804233"/>
          </a:xfrm>
          <a:custGeom>
            <a:avLst/>
            <a:gdLst/>
            <a:ahLst/>
            <a:cxnLst/>
            <a:rect l="l" t="t" r="r" b="b"/>
            <a:pathLst>
              <a:path w="12218" h="12208" extrusionOk="0">
                <a:moveTo>
                  <a:pt x="6109" y="975"/>
                </a:moveTo>
                <a:cubicBezTo>
                  <a:pt x="8934" y="975"/>
                  <a:pt x="11233" y="3274"/>
                  <a:pt x="11233" y="6109"/>
                </a:cubicBezTo>
                <a:cubicBezTo>
                  <a:pt x="11233" y="8934"/>
                  <a:pt x="8934" y="11233"/>
                  <a:pt x="6109" y="11233"/>
                </a:cubicBezTo>
                <a:cubicBezTo>
                  <a:pt x="3274" y="11233"/>
                  <a:pt x="975" y="8934"/>
                  <a:pt x="975" y="6109"/>
                </a:cubicBezTo>
                <a:cubicBezTo>
                  <a:pt x="975" y="3274"/>
                  <a:pt x="3274" y="975"/>
                  <a:pt x="6109" y="975"/>
                </a:cubicBezTo>
                <a:close/>
                <a:moveTo>
                  <a:pt x="6109" y="1"/>
                </a:moveTo>
                <a:cubicBezTo>
                  <a:pt x="2738" y="1"/>
                  <a:pt x="1" y="2738"/>
                  <a:pt x="1" y="6109"/>
                </a:cubicBezTo>
                <a:cubicBezTo>
                  <a:pt x="1" y="9471"/>
                  <a:pt x="2738" y="12208"/>
                  <a:pt x="6109" y="12208"/>
                </a:cubicBezTo>
                <a:cubicBezTo>
                  <a:pt x="9470" y="12208"/>
                  <a:pt x="12218" y="9471"/>
                  <a:pt x="12218" y="6109"/>
                </a:cubicBezTo>
                <a:cubicBezTo>
                  <a:pt x="12218" y="2738"/>
                  <a:pt x="9470" y="1"/>
                  <a:pt x="610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29"/>
          <p:cNvGrpSpPr/>
          <p:nvPr/>
        </p:nvGrpSpPr>
        <p:grpSpPr>
          <a:xfrm>
            <a:off x="5014502" y="2278629"/>
            <a:ext cx="217659" cy="329379"/>
            <a:chOff x="5014502" y="2320690"/>
            <a:chExt cx="217659" cy="329379"/>
          </a:xfrm>
        </p:grpSpPr>
        <p:sp>
          <p:nvSpPr>
            <p:cNvPr id="648" name="Google Shape;648;p29"/>
            <p:cNvSpPr/>
            <p:nvPr/>
          </p:nvSpPr>
          <p:spPr>
            <a:xfrm>
              <a:off x="5018388" y="2612059"/>
              <a:ext cx="209886" cy="38011"/>
            </a:xfrm>
            <a:custGeom>
              <a:avLst/>
              <a:gdLst/>
              <a:ahLst/>
              <a:cxnLst/>
              <a:rect l="l" t="t" r="r" b="b"/>
              <a:pathLst>
                <a:path w="3186" h="577" extrusionOk="0">
                  <a:moveTo>
                    <a:pt x="282" y="1"/>
                  </a:moveTo>
                  <a:cubicBezTo>
                    <a:pt x="126" y="1"/>
                    <a:pt x="0" y="128"/>
                    <a:pt x="0" y="284"/>
                  </a:cubicBezTo>
                  <a:cubicBezTo>
                    <a:pt x="0" y="449"/>
                    <a:pt x="126" y="576"/>
                    <a:pt x="282" y="576"/>
                  </a:cubicBezTo>
                  <a:lnTo>
                    <a:pt x="2903" y="576"/>
                  </a:lnTo>
                  <a:cubicBezTo>
                    <a:pt x="3059" y="576"/>
                    <a:pt x="3186" y="449"/>
                    <a:pt x="3186" y="284"/>
                  </a:cubicBezTo>
                  <a:cubicBezTo>
                    <a:pt x="3186" y="128"/>
                    <a:pt x="3059" y="1"/>
                    <a:pt x="29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9"/>
            <p:cNvSpPr/>
            <p:nvPr/>
          </p:nvSpPr>
          <p:spPr>
            <a:xfrm>
              <a:off x="5014502" y="2320690"/>
              <a:ext cx="217659" cy="276093"/>
            </a:xfrm>
            <a:custGeom>
              <a:avLst/>
              <a:gdLst/>
              <a:ahLst/>
              <a:cxnLst/>
              <a:rect l="l" t="t" r="r" b="b"/>
              <a:pathLst>
                <a:path w="3304" h="4191" extrusionOk="0">
                  <a:moveTo>
                    <a:pt x="1365" y="1"/>
                  </a:moveTo>
                  <a:cubicBezTo>
                    <a:pt x="1199" y="1"/>
                    <a:pt x="1072" y="147"/>
                    <a:pt x="1072" y="332"/>
                  </a:cubicBezTo>
                  <a:cubicBezTo>
                    <a:pt x="1072" y="498"/>
                    <a:pt x="1179" y="635"/>
                    <a:pt x="1316" y="663"/>
                  </a:cubicBezTo>
                  <a:cubicBezTo>
                    <a:pt x="1033" y="2027"/>
                    <a:pt x="1" y="2778"/>
                    <a:pt x="1" y="3021"/>
                  </a:cubicBezTo>
                  <a:cubicBezTo>
                    <a:pt x="1" y="3294"/>
                    <a:pt x="302" y="4190"/>
                    <a:pt x="302" y="4190"/>
                  </a:cubicBezTo>
                  <a:lnTo>
                    <a:pt x="1530" y="4190"/>
                  </a:lnTo>
                  <a:lnTo>
                    <a:pt x="1530" y="4181"/>
                  </a:lnTo>
                  <a:lnTo>
                    <a:pt x="1774" y="4181"/>
                  </a:lnTo>
                  <a:lnTo>
                    <a:pt x="1774" y="4190"/>
                  </a:lnTo>
                  <a:lnTo>
                    <a:pt x="3001" y="4190"/>
                  </a:lnTo>
                  <a:cubicBezTo>
                    <a:pt x="3001" y="4190"/>
                    <a:pt x="3303" y="3294"/>
                    <a:pt x="3303" y="3021"/>
                  </a:cubicBezTo>
                  <a:cubicBezTo>
                    <a:pt x="3303" y="2778"/>
                    <a:pt x="2261" y="2027"/>
                    <a:pt x="1988" y="663"/>
                  </a:cubicBezTo>
                  <a:cubicBezTo>
                    <a:pt x="2125" y="635"/>
                    <a:pt x="2231" y="498"/>
                    <a:pt x="2231" y="332"/>
                  </a:cubicBezTo>
                  <a:cubicBezTo>
                    <a:pt x="2231" y="147"/>
                    <a:pt x="2095" y="1"/>
                    <a:pt x="1930" y="1"/>
                  </a:cubicBezTo>
                  <a:lnTo>
                    <a:pt x="1774" y="1"/>
                  </a:lnTo>
                  <a:lnTo>
                    <a:pt x="1774" y="674"/>
                  </a:lnTo>
                  <a:lnTo>
                    <a:pt x="1774" y="3216"/>
                  </a:lnTo>
                  <a:cubicBezTo>
                    <a:pt x="1744" y="3285"/>
                    <a:pt x="1696" y="3333"/>
                    <a:pt x="1647" y="3333"/>
                  </a:cubicBezTo>
                  <a:cubicBezTo>
                    <a:pt x="1598" y="3333"/>
                    <a:pt x="1560" y="3285"/>
                    <a:pt x="1530" y="3226"/>
                  </a:cubicBezTo>
                  <a:lnTo>
                    <a:pt x="1530" y="674"/>
                  </a:lnTo>
                  <a:lnTo>
                    <a:pt x="15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0" name="Google Shape;650;p29"/>
          <p:cNvGrpSpPr/>
          <p:nvPr/>
        </p:nvGrpSpPr>
        <p:grpSpPr>
          <a:xfrm>
            <a:off x="3948492" y="3118318"/>
            <a:ext cx="295263" cy="268973"/>
            <a:chOff x="3948492" y="3172397"/>
            <a:chExt cx="295263" cy="268973"/>
          </a:xfrm>
        </p:grpSpPr>
        <p:sp>
          <p:nvSpPr>
            <p:cNvPr id="651" name="Google Shape;651;p29"/>
            <p:cNvSpPr/>
            <p:nvPr/>
          </p:nvSpPr>
          <p:spPr>
            <a:xfrm>
              <a:off x="4033868" y="3172397"/>
              <a:ext cx="124574" cy="125167"/>
            </a:xfrm>
            <a:custGeom>
              <a:avLst/>
              <a:gdLst/>
              <a:ahLst/>
              <a:cxnLst/>
              <a:rect l="l" t="t" r="r" b="b"/>
              <a:pathLst>
                <a:path w="1891" h="1900" extrusionOk="0">
                  <a:moveTo>
                    <a:pt x="945" y="1"/>
                  </a:moveTo>
                  <a:cubicBezTo>
                    <a:pt x="419" y="1"/>
                    <a:pt x="0" y="429"/>
                    <a:pt x="0" y="955"/>
                  </a:cubicBezTo>
                  <a:cubicBezTo>
                    <a:pt x="0" y="1471"/>
                    <a:pt x="419" y="1900"/>
                    <a:pt x="945" y="1900"/>
                  </a:cubicBezTo>
                  <a:cubicBezTo>
                    <a:pt x="1471" y="1900"/>
                    <a:pt x="1890" y="1471"/>
                    <a:pt x="1890" y="955"/>
                  </a:cubicBezTo>
                  <a:cubicBezTo>
                    <a:pt x="1890" y="429"/>
                    <a:pt x="1471" y="1"/>
                    <a:pt x="94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9"/>
            <p:cNvSpPr/>
            <p:nvPr/>
          </p:nvSpPr>
          <p:spPr>
            <a:xfrm>
              <a:off x="3948492" y="3332146"/>
              <a:ext cx="295263" cy="109225"/>
            </a:xfrm>
            <a:custGeom>
              <a:avLst/>
              <a:gdLst/>
              <a:ahLst/>
              <a:cxnLst/>
              <a:rect l="l" t="t" r="r" b="b"/>
              <a:pathLst>
                <a:path w="4482" h="1658" extrusionOk="0">
                  <a:moveTo>
                    <a:pt x="2241" y="1"/>
                  </a:moveTo>
                  <a:cubicBezTo>
                    <a:pt x="1004" y="1"/>
                    <a:pt x="0" y="741"/>
                    <a:pt x="0" y="1657"/>
                  </a:cubicBezTo>
                  <a:lnTo>
                    <a:pt x="4482" y="1657"/>
                  </a:lnTo>
                  <a:cubicBezTo>
                    <a:pt x="4482" y="741"/>
                    <a:pt x="3479" y="1"/>
                    <a:pt x="22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3" name="Google Shape;653;p29"/>
          <p:cNvSpPr/>
          <p:nvPr/>
        </p:nvSpPr>
        <p:spPr>
          <a:xfrm>
            <a:off x="4950974" y="3163542"/>
            <a:ext cx="297898" cy="297898"/>
          </a:xfrm>
          <a:custGeom>
            <a:avLst/>
            <a:gdLst/>
            <a:ahLst/>
            <a:cxnLst/>
            <a:rect l="l" t="t" r="r" b="b"/>
            <a:pathLst>
              <a:path w="4522" h="4522" extrusionOk="0">
                <a:moveTo>
                  <a:pt x="1774" y="1189"/>
                </a:moveTo>
                <a:cubicBezTo>
                  <a:pt x="1813" y="1189"/>
                  <a:pt x="1852" y="1209"/>
                  <a:pt x="1900" y="1228"/>
                </a:cubicBezTo>
                <a:lnTo>
                  <a:pt x="3400" y="2096"/>
                </a:lnTo>
                <a:cubicBezTo>
                  <a:pt x="3556" y="2183"/>
                  <a:pt x="3556" y="2339"/>
                  <a:pt x="3400" y="2427"/>
                </a:cubicBezTo>
                <a:lnTo>
                  <a:pt x="1900" y="3294"/>
                </a:lnTo>
                <a:cubicBezTo>
                  <a:pt x="1852" y="3323"/>
                  <a:pt x="1813" y="3333"/>
                  <a:pt x="1774" y="3333"/>
                </a:cubicBezTo>
                <a:cubicBezTo>
                  <a:pt x="1676" y="3333"/>
                  <a:pt x="1608" y="3255"/>
                  <a:pt x="1608" y="3129"/>
                </a:cubicBezTo>
                <a:lnTo>
                  <a:pt x="1608" y="1394"/>
                </a:lnTo>
                <a:cubicBezTo>
                  <a:pt x="1608" y="1267"/>
                  <a:pt x="1676" y="1189"/>
                  <a:pt x="1774" y="1189"/>
                </a:cubicBezTo>
                <a:close/>
                <a:moveTo>
                  <a:pt x="2261" y="1"/>
                </a:moveTo>
                <a:cubicBezTo>
                  <a:pt x="1014" y="1"/>
                  <a:pt x="1" y="1014"/>
                  <a:pt x="1" y="2261"/>
                </a:cubicBezTo>
                <a:cubicBezTo>
                  <a:pt x="1" y="3508"/>
                  <a:pt x="1014" y="4521"/>
                  <a:pt x="2261" y="4521"/>
                </a:cubicBezTo>
                <a:cubicBezTo>
                  <a:pt x="3508" y="4521"/>
                  <a:pt x="4521" y="3508"/>
                  <a:pt x="4521" y="2261"/>
                </a:cubicBezTo>
                <a:cubicBezTo>
                  <a:pt x="4521" y="1014"/>
                  <a:pt x="3508" y="1"/>
                  <a:pt x="226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9"/>
          <p:cNvSpPr/>
          <p:nvPr/>
        </p:nvSpPr>
        <p:spPr>
          <a:xfrm>
            <a:off x="4429850" y="2689430"/>
            <a:ext cx="354289" cy="353696"/>
          </a:xfrm>
          <a:custGeom>
            <a:avLst/>
            <a:gdLst/>
            <a:ahLst/>
            <a:cxnLst/>
            <a:rect l="l" t="t" r="r" b="b"/>
            <a:pathLst>
              <a:path w="5378" h="5369" extrusionOk="0">
                <a:moveTo>
                  <a:pt x="2689" y="0"/>
                </a:moveTo>
                <a:cubicBezTo>
                  <a:pt x="1199" y="0"/>
                  <a:pt x="0" y="1199"/>
                  <a:pt x="0" y="2689"/>
                </a:cubicBezTo>
                <a:cubicBezTo>
                  <a:pt x="0" y="4170"/>
                  <a:pt x="1199" y="5369"/>
                  <a:pt x="2689" y="5369"/>
                </a:cubicBezTo>
                <a:cubicBezTo>
                  <a:pt x="4170" y="5369"/>
                  <a:pt x="5378" y="4170"/>
                  <a:pt x="5378" y="2689"/>
                </a:cubicBezTo>
                <a:cubicBezTo>
                  <a:pt x="5378" y="1199"/>
                  <a:pt x="4170" y="0"/>
                  <a:pt x="268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Google Shape;1310;p46"/>
          <p:cNvSpPr txBox="1">
            <a:spLocks noGrp="1"/>
          </p:cNvSpPr>
          <p:nvPr>
            <p:ph type="title" idx="4294967295"/>
          </p:nvPr>
        </p:nvSpPr>
        <p:spPr>
          <a:xfrm>
            <a:off x="731125" y="780210"/>
            <a:ext cx="7047300" cy="4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TERIMA KASIH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1" name="Google Shape;1311;p46"/>
          <p:cNvSpPr txBox="1">
            <a:spLocks noGrp="1"/>
          </p:cNvSpPr>
          <p:nvPr>
            <p:ph type="body" idx="4294967295"/>
          </p:nvPr>
        </p:nvSpPr>
        <p:spPr>
          <a:xfrm>
            <a:off x="715075" y="1275800"/>
            <a:ext cx="7079400" cy="1735338"/>
          </a:xfrm>
          <a:prstGeom prst="rect">
            <a:avLst/>
          </a:prstGeom>
          <a:solidFill>
            <a:srgbClr val="0E2A47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Informasi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Pertanyaan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 smtClean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Lembaga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Penelitian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dan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Pengabdian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kepada</a:t>
            </a:r>
            <a:r>
              <a:rPr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dirty="0" err="1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Masyarakat</a:t>
            </a:r>
            <a:endParaRPr b="1" dirty="0" smtClean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id-ID" b="1" dirty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Gedung A Lantai </a:t>
            </a:r>
            <a:r>
              <a:rPr lang="id-ID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3 | </a:t>
            </a: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Universitas Pembangunan Jaya</a:t>
            </a:r>
          </a:p>
          <a:p>
            <a:pPr marL="0" indent="0">
              <a:buNone/>
            </a:pPr>
            <a:r>
              <a:rPr lang="id-ID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mail : </a:t>
            </a: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p2m@upj.ac.id</a:t>
            </a: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admin.p2m@upj.ac.id</a:t>
            </a:r>
            <a:endParaRPr lang="x-none" b="1" dirty="0" smtClean="0">
              <a:solidFill>
                <a:srgbClr val="869FB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Phone : (021) 7455555 Ext 1311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IG : LP2M UPJ</a:t>
            </a:r>
          </a:p>
          <a:p>
            <a:pPr marL="0" indent="0">
              <a:buNone/>
            </a:pPr>
            <a:r>
              <a:rPr lang="x-none" b="1" dirty="0" smtClean="0">
                <a:solidFill>
                  <a:srgbClr val="869FB2"/>
                </a:solidFill>
                <a:latin typeface="Arial"/>
                <a:ea typeface="Arial"/>
                <a:cs typeface="Arial"/>
                <a:sym typeface="Arial"/>
              </a:rPr>
              <a:t>Youtube : LP2M UPJ</a:t>
            </a:r>
          </a:p>
        </p:txBody>
      </p:sp>
      <p:grpSp>
        <p:nvGrpSpPr>
          <p:cNvPr id="1313" name="Google Shape;1313;p46"/>
          <p:cNvGrpSpPr/>
          <p:nvPr/>
        </p:nvGrpSpPr>
        <p:grpSpPr>
          <a:xfrm>
            <a:off x="7071417" y="1275800"/>
            <a:ext cx="1446116" cy="2863897"/>
            <a:chOff x="6529419" y="1724307"/>
            <a:chExt cx="1480463" cy="2931917"/>
          </a:xfrm>
        </p:grpSpPr>
        <p:grpSp>
          <p:nvGrpSpPr>
            <p:cNvPr id="1314" name="Google Shape;1314;p46"/>
            <p:cNvGrpSpPr/>
            <p:nvPr/>
          </p:nvGrpSpPr>
          <p:grpSpPr>
            <a:xfrm>
              <a:off x="6556827" y="1724307"/>
              <a:ext cx="956596" cy="944294"/>
              <a:chOff x="3800349" y="1238762"/>
              <a:chExt cx="1098904" cy="1084772"/>
            </a:xfrm>
          </p:grpSpPr>
          <p:grpSp>
            <p:nvGrpSpPr>
              <p:cNvPr id="1315" name="Google Shape;1315;p46"/>
              <p:cNvGrpSpPr/>
              <p:nvPr/>
            </p:nvGrpSpPr>
            <p:grpSpPr>
              <a:xfrm>
                <a:off x="3800349" y="1238762"/>
                <a:ext cx="1098904" cy="1084772"/>
                <a:chOff x="3800349" y="1238762"/>
                <a:chExt cx="1098904" cy="1084772"/>
              </a:xfrm>
            </p:grpSpPr>
            <p:sp>
              <p:nvSpPr>
                <p:cNvPr id="1316" name="Google Shape;1316;p46"/>
                <p:cNvSpPr/>
                <p:nvPr/>
              </p:nvSpPr>
              <p:spPr>
                <a:xfrm>
                  <a:off x="3800349" y="1238762"/>
                  <a:ext cx="1098904" cy="10847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3" extrusionOk="0">
                      <a:moveTo>
                        <a:pt x="22825" y="1"/>
                      </a:moveTo>
                      <a:cubicBezTo>
                        <a:pt x="22054" y="1"/>
                        <a:pt x="21283" y="295"/>
                        <a:pt x="20693" y="885"/>
                      </a:cubicBezTo>
                      <a:lnTo>
                        <a:pt x="1179" y="20482"/>
                      </a:lnTo>
                      <a:cubicBezTo>
                        <a:pt x="0" y="21661"/>
                        <a:pt x="0" y="23566"/>
                        <a:pt x="1179" y="24733"/>
                      </a:cubicBezTo>
                      <a:lnTo>
                        <a:pt x="20777" y="44259"/>
                      </a:lnTo>
                      <a:cubicBezTo>
                        <a:pt x="21364" y="44841"/>
                        <a:pt x="22133" y="45133"/>
                        <a:pt x="22900" y="45133"/>
                      </a:cubicBezTo>
                      <a:cubicBezTo>
                        <a:pt x="23672" y="45133"/>
                        <a:pt x="24442" y="44838"/>
                        <a:pt x="25027" y="44247"/>
                      </a:cubicBezTo>
                      <a:lnTo>
                        <a:pt x="32873" y="36377"/>
                      </a:lnTo>
                      <a:cubicBezTo>
                        <a:pt x="33053" y="36197"/>
                        <a:pt x="33283" y="36110"/>
                        <a:pt x="33511" y="36110"/>
                      </a:cubicBezTo>
                      <a:cubicBezTo>
                        <a:pt x="33810" y="36110"/>
                        <a:pt x="34108" y="36260"/>
                        <a:pt x="34290" y="36544"/>
                      </a:cubicBezTo>
                      <a:cubicBezTo>
                        <a:pt x="34743" y="37246"/>
                        <a:pt x="35112" y="38020"/>
                        <a:pt x="35409" y="38806"/>
                      </a:cubicBezTo>
                      <a:cubicBezTo>
                        <a:pt x="35588" y="39294"/>
                        <a:pt x="35909" y="39735"/>
                        <a:pt x="36362" y="40080"/>
                      </a:cubicBezTo>
                      <a:cubicBezTo>
                        <a:pt x="36890" y="40489"/>
                        <a:pt x="37508" y="40695"/>
                        <a:pt x="38128" y="40695"/>
                      </a:cubicBezTo>
                      <a:cubicBezTo>
                        <a:pt x="38682" y="40695"/>
                        <a:pt x="39237" y="40530"/>
                        <a:pt x="39731" y="40199"/>
                      </a:cubicBezTo>
                      <a:cubicBezTo>
                        <a:pt x="41303" y="39127"/>
                        <a:pt x="41446" y="36984"/>
                        <a:pt x="40172" y="35710"/>
                      </a:cubicBezTo>
                      <a:cubicBezTo>
                        <a:pt x="39862" y="35401"/>
                        <a:pt x="39505" y="35186"/>
                        <a:pt x="39112" y="35044"/>
                      </a:cubicBezTo>
                      <a:cubicBezTo>
                        <a:pt x="38326" y="34758"/>
                        <a:pt x="37564" y="34401"/>
                        <a:pt x="36862" y="33948"/>
                      </a:cubicBezTo>
                      <a:cubicBezTo>
                        <a:pt x="36374" y="33639"/>
                        <a:pt x="36279" y="32960"/>
                        <a:pt x="36695" y="32543"/>
                      </a:cubicBezTo>
                      <a:lnTo>
                        <a:pt x="44553" y="24661"/>
                      </a:lnTo>
                      <a:cubicBezTo>
                        <a:pt x="45720" y="23483"/>
                        <a:pt x="45720" y="21578"/>
                        <a:pt x="44542" y="20399"/>
                      </a:cubicBezTo>
                      <a:lnTo>
                        <a:pt x="24956" y="885"/>
                      </a:lnTo>
                      <a:cubicBezTo>
                        <a:pt x="24366" y="295"/>
                        <a:pt x="23595" y="1"/>
                        <a:pt x="22825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7" name="Google Shape;1317;p46"/>
                <p:cNvSpPr/>
                <p:nvPr/>
              </p:nvSpPr>
              <p:spPr>
                <a:xfrm>
                  <a:off x="3884758" y="1311226"/>
                  <a:ext cx="287338" cy="287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3" extrusionOk="0">
                      <a:moveTo>
                        <a:pt x="5978" y="1"/>
                      </a:moveTo>
                      <a:cubicBezTo>
                        <a:pt x="2679" y="1"/>
                        <a:pt x="1" y="2668"/>
                        <a:pt x="1" y="5966"/>
                      </a:cubicBezTo>
                      <a:cubicBezTo>
                        <a:pt x="1" y="9276"/>
                        <a:pt x="2679" y="11943"/>
                        <a:pt x="5978" y="11943"/>
                      </a:cubicBezTo>
                      <a:cubicBezTo>
                        <a:pt x="9276" y="11943"/>
                        <a:pt x="11954" y="9276"/>
                        <a:pt x="11954" y="5966"/>
                      </a:cubicBezTo>
                      <a:cubicBezTo>
                        <a:pt x="11954" y="2668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5EB2F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18" name="Google Shape;1318;p46"/>
              <p:cNvSpPr/>
              <p:nvPr/>
            </p:nvSpPr>
            <p:spPr>
              <a:xfrm>
                <a:off x="4162525" y="1593650"/>
                <a:ext cx="374561" cy="374975"/>
              </a:xfrm>
              <a:custGeom>
                <a:avLst/>
                <a:gdLst/>
                <a:ahLst/>
                <a:cxnLst/>
                <a:rect l="l" t="t" r="r" b="b"/>
                <a:pathLst>
                  <a:path w="10860" h="10872" extrusionOk="0">
                    <a:moveTo>
                      <a:pt x="5430" y="1"/>
                    </a:moveTo>
                    <a:cubicBezTo>
                      <a:pt x="3990" y="1"/>
                      <a:pt x="2608" y="560"/>
                      <a:pt x="1596" y="1584"/>
                    </a:cubicBezTo>
                    <a:cubicBezTo>
                      <a:pt x="561" y="2620"/>
                      <a:pt x="1" y="3989"/>
                      <a:pt x="1" y="5430"/>
                    </a:cubicBezTo>
                    <a:cubicBezTo>
                      <a:pt x="1" y="6561"/>
                      <a:pt x="346" y="7645"/>
                      <a:pt x="1001" y="8573"/>
                    </a:cubicBezTo>
                    <a:cubicBezTo>
                      <a:pt x="1632" y="9466"/>
                      <a:pt x="2513" y="10145"/>
                      <a:pt x="3537" y="10538"/>
                    </a:cubicBezTo>
                    <a:cubicBezTo>
                      <a:pt x="3559" y="10544"/>
                      <a:pt x="3579" y="10547"/>
                      <a:pt x="3599" y="10547"/>
                    </a:cubicBezTo>
                    <a:cubicBezTo>
                      <a:pt x="3656" y="10547"/>
                      <a:pt x="3704" y="10522"/>
                      <a:pt x="3740" y="10478"/>
                    </a:cubicBezTo>
                    <a:cubicBezTo>
                      <a:pt x="3763" y="10443"/>
                      <a:pt x="3763" y="10395"/>
                      <a:pt x="3763" y="10371"/>
                    </a:cubicBezTo>
                    <a:lnTo>
                      <a:pt x="3763" y="7275"/>
                    </a:lnTo>
                    <a:cubicBezTo>
                      <a:pt x="3763" y="7180"/>
                      <a:pt x="3692" y="7097"/>
                      <a:pt x="3585" y="7097"/>
                    </a:cubicBezTo>
                    <a:lnTo>
                      <a:pt x="2156" y="7097"/>
                    </a:lnTo>
                    <a:lnTo>
                      <a:pt x="2156" y="5835"/>
                    </a:lnTo>
                    <a:lnTo>
                      <a:pt x="3585" y="5835"/>
                    </a:lnTo>
                    <a:cubicBezTo>
                      <a:pt x="3680" y="5835"/>
                      <a:pt x="3763" y="5751"/>
                      <a:pt x="3763" y="5656"/>
                    </a:cubicBezTo>
                    <a:lnTo>
                      <a:pt x="3763" y="5430"/>
                    </a:lnTo>
                    <a:cubicBezTo>
                      <a:pt x="3763" y="3942"/>
                      <a:pt x="5180" y="2632"/>
                      <a:pt x="6799" y="2632"/>
                    </a:cubicBezTo>
                    <a:lnTo>
                      <a:pt x="7550" y="2632"/>
                    </a:lnTo>
                    <a:lnTo>
                      <a:pt x="7550" y="3894"/>
                    </a:lnTo>
                    <a:lnTo>
                      <a:pt x="6799" y="3894"/>
                    </a:lnTo>
                    <a:cubicBezTo>
                      <a:pt x="6311" y="3894"/>
                      <a:pt x="5883" y="4025"/>
                      <a:pt x="5561" y="4287"/>
                    </a:cubicBezTo>
                    <a:cubicBezTo>
                      <a:pt x="5228" y="4561"/>
                      <a:pt x="5025" y="4966"/>
                      <a:pt x="5025" y="5430"/>
                    </a:cubicBezTo>
                    <a:lnTo>
                      <a:pt x="5025" y="5656"/>
                    </a:lnTo>
                    <a:cubicBezTo>
                      <a:pt x="5025" y="5740"/>
                      <a:pt x="5109" y="5835"/>
                      <a:pt x="5204" y="5835"/>
                    </a:cubicBezTo>
                    <a:lnTo>
                      <a:pt x="5883" y="5835"/>
                    </a:lnTo>
                    <a:cubicBezTo>
                      <a:pt x="5966" y="5835"/>
                      <a:pt x="6061" y="5751"/>
                      <a:pt x="6061" y="5656"/>
                    </a:cubicBezTo>
                    <a:cubicBezTo>
                      <a:pt x="6061" y="5561"/>
                      <a:pt x="5978" y="5478"/>
                      <a:pt x="5883" y="5478"/>
                    </a:cubicBezTo>
                    <a:lnTo>
                      <a:pt x="5371" y="5478"/>
                    </a:lnTo>
                    <a:lnTo>
                      <a:pt x="5371" y="5418"/>
                    </a:lnTo>
                    <a:cubicBezTo>
                      <a:pt x="5371" y="4525"/>
                      <a:pt x="6145" y="4204"/>
                      <a:pt x="6799" y="4204"/>
                    </a:cubicBezTo>
                    <a:lnTo>
                      <a:pt x="7704" y="4204"/>
                    </a:lnTo>
                    <a:cubicBezTo>
                      <a:pt x="7800" y="4204"/>
                      <a:pt x="7883" y="4132"/>
                      <a:pt x="7883" y="4025"/>
                    </a:cubicBezTo>
                    <a:lnTo>
                      <a:pt x="7883" y="2418"/>
                    </a:lnTo>
                    <a:cubicBezTo>
                      <a:pt x="7883" y="2334"/>
                      <a:pt x="7811" y="2239"/>
                      <a:pt x="7704" y="2239"/>
                    </a:cubicBezTo>
                    <a:lnTo>
                      <a:pt x="6799" y="2239"/>
                    </a:lnTo>
                    <a:cubicBezTo>
                      <a:pt x="5966" y="2239"/>
                      <a:pt x="5121" y="2572"/>
                      <a:pt x="4466" y="3156"/>
                    </a:cubicBezTo>
                    <a:cubicBezTo>
                      <a:pt x="3799" y="3763"/>
                      <a:pt x="3418" y="4549"/>
                      <a:pt x="3418" y="5382"/>
                    </a:cubicBezTo>
                    <a:lnTo>
                      <a:pt x="3418" y="5442"/>
                    </a:lnTo>
                    <a:lnTo>
                      <a:pt x="1989" y="5442"/>
                    </a:lnTo>
                    <a:cubicBezTo>
                      <a:pt x="1906" y="5442"/>
                      <a:pt x="1811" y="5513"/>
                      <a:pt x="1811" y="5620"/>
                    </a:cubicBezTo>
                    <a:lnTo>
                      <a:pt x="1811" y="7228"/>
                    </a:lnTo>
                    <a:cubicBezTo>
                      <a:pt x="1811" y="7323"/>
                      <a:pt x="1894" y="7406"/>
                      <a:pt x="1989" y="7406"/>
                    </a:cubicBezTo>
                    <a:lnTo>
                      <a:pt x="3418" y="7406"/>
                    </a:lnTo>
                    <a:lnTo>
                      <a:pt x="3418" y="10085"/>
                    </a:lnTo>
                    <a:cubicBezTo>
                      <a:pt x="1561" y="9300"/>
                      <a:pt x="346" y="7442"/>
                      <a:pt x="346" y="5418"/>
                    </a:cubicBezTo>
                    <a:cubicBezTo>
                      <a:pt x="346" y="2596"/>
                      <a:pt x="2620" y="322"/>
                      <a:pt x="5430" y="322"/>
                    </a:cubicBezTo>
                    <a:cubicBezTo>
                      <a:pt x="8228" y="322"/>
                      <a:pt x="10526" y="2620"/>
                      <a:pt x="10526" y="5418"/>
                    </a:cubicBezTo>
                    <a:cubicBezTo>
                      <a:pt x="10526" y="8228"/>
                      <a:pt x="8240" y="10502"/>
                      <a:pt x="5430" y="10502"/>
                    </a:cubicBezTo>
                    <a:lnTo>
                      <a:pt x="5371" y="10502"/>
                    </a:lnTo>
                    <a:lnTo>
                      <a:pt x="5371" y="7418"/>
                    </a:lnTo>
                    <a:lnTo>
                      <a:pt x="7728" y="7418"/>
                    </a:lnTo>
                    <a:cubicBezTo>
                      <a:pt x="7811" y="7418"/>
                      <a:pt x="7907" y="7347"/>
                      <a:pt x="7907" y="7240"/>
                    </a:cubicBezTo>
                    <a:lnTo>
                      <a:pt x="7907" y="5656"/>
                    </a:lnTo>
                    <a:cubicBezTo>
                      <a:pt x="7907" y="5561"/>
                      <a:pt x="7823" y="5478"/>
                      <a:pt x="7728" y="5478"/>
                    </a:cubicBezTo>
                    <a:lnTo>
                      <a:pt x="6728" y="5478"/>
                    </a:lnTo>
                    <a:cubicBezTo>
                      <a:pt x="6633" y="5478"/>
                      <a:pt x="6549" y="5549"/>
                      <a:pt x="6549" y="5656"/>
                    </a:cubicBezTo>
                    <a:cubicBezTo>
                      <a:pt x="6549" y="5740"/>
                      <a:pt x="6621" y="5835"/>
                      <a:pt x="6728" y="5835"/>
                    </a:cubicBezTo>
                    <a:lnTo>
                      <a:pt x="7561" y="5835"/>
                    </a:lnTo>
                    <a:lnTo>
                      <a:pt x="7561" y="7097"/>
                    </a:lnTo>
                    <a:lnTo>
                      <a:pt x="5204" y="7097"/>
                    </a:lnTo>
                    <a:cubicBezTo>
                      <a:pt x="5121" y="7097"/>
                      <a:pt x="5025" y="7168"/>
                      <a:pt x="5025" y="7275"/>
                    </a:cubicBezTo>
                    <a:lnTo>
                      <a:pt x="5025" y="10693"/>
                    </a:lnTo>
                    <a:cubicBezTo>
                      <a:pt x="5025" y="10788"/>
                      <a:pt x="5109" y="10859"/>
                      <a:pt x="5192" y="10871"/>
                    </a:cubicBezTo>
                    <a:lnTo>
                      <a:pt x="5430" y="10871"/>
                    </a:lnTo>
                    <a:cubicBezTo>
                      <a:pt x="6871" y="10871"/>
                      <a:pt x="8240" y="10312"/>
                      <a:pt x="9276" y="9288"/>
                    </a:cubicBezTo>
                    <a:cubicBezTo>
                      <a:pt x="10300" y="8252"/>
                      <a:pt x="10859" y="6883"/>
                      <a:pt x="10859" y="5442"/>
                    </a:cubicBezTo>
                    <a:cubicBezTo>
                      <a:pt x="10859" y="3989"/>
                      <a:pt x="10300" y="2620"/>
                      <a:pt x="9276" y="1584"/>
                    </a:cubicBezTo>
                    <a:cubicBezTo>
                      <a:pt x="8240" y="560"/>
                      <a:pt x="6871" y="1"/>
                      <a:pt x="543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9" name="Google Shape;1319;p46"/>
            <p:cNvGrpSpPr/>
            <p:nvPr/>
          </p:nvGrpSpPr>
          <p:grpSpPr>
            <a:xfrm>
              <a:off x="7053286" y="2227254"/>
              <a:ext cx="956596" cy="944252"/>
              <a:chOff x="4370663" y="1816530"/>
              <a:chExt cx="1098904" cy="1084724"/>
            </a:xfrm>
          </p:grpSpPr>
          <p:grpSp>
            <p:nvGrpSpPr>
              <p:cNvPr id="1320" name="Google Shape;1320;p46"/>
              <p:cNvGrpSpPr/>
              <p:nvPr/>
            </p:nvGrpSpPr>
            <p:grpSpPr>
              <a:xfrm>
                <a:off x="4370663" y="1816530"/>
                <a:ext cx="1098904" cy="1084724"/>
                <a:chOff x="4370663" y="1816530"/>
                <a:chExt cx="1098904" cy="1084724"/>
              </a:xfrm>
            </p:grpSpPr>
            <p:sp>
              <p:nvSpPr>
                <p:cNvPr id="1321" name="Google Shape;1321;p46"/>
                <p:cNvSpPr/>
                <p:nvPr/>
              </p:nvSpPr>
              <p:spPr>
                <a:xfrm>
                  <a:off x="4370663" y="1816530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2"/>
                      </a:lnTo>
                      <a:cubicBezTo>
                        <a:pt x="12698" y="8921"/>
                        <a:pt x="12472" y="9005"/>
                        <a:pt x="12246" y="9005"/>
                      </a:cubicBezTo>
                      <a:cubicBezTo>
                        <a:pt x="11945" y="9005"/>
                        <a:pt x="11643" y="8855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3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6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3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2" name="Google Shape;1322;p46"/>
                <p:cNvSpPr/>
                <p:nvPr/>
              </p:nvSpPr>
              <p:spPr>
                <a:xfrm>
                  <a:off x="5055718" y="1904160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0"/>
                      </a:moveTo>
                      <a:cubicBezTo>
                        <a:pt x="2680" y="0"/>
                        <a:pt x="1" y="2679"/>
                        <a:pt x="1" y="5977"/>
                      </a:cubicBezTo>
                      <a:cubicBezTo>
                        <a:pt x="1" y="9275"/>
                        <a:pt x="2680" y="11954"/>
                        <a:pt x="5978" y="11954"/>
                      </a:cubicBezTo>
                      <a:cubicBezTo>
                        <a:pt x="9276" y="11954"/>
                        <a:pt x="11955" y="9275"/>
                        <a:pt x="11955" y="5977"/>
                      </a:cubicBezTo>
                      <a:cubicBezTo>
                        <a:pt x="11955" y="2679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69E78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23" name="Google Shape;1323;p46"/>
              <p:cNvGrpSpPr/>
              <p:nvPr/>
            </p:nvGrpSpPr>
            <p:grpSpPr>
              <a:xfrm>
                <a:off x="4732628" y="2171596"/>
                <a:ext cx="374986" cy="374572"/>
                <a:chOff x="3303268" y="3817349"/>
                <a:chExt cx="346056" cy="345674"/>
              </a:xfrm>
            </p:grpSpPr>
            <p:sp>
              <p:nvSpPr>
                <p:cNvPr id="1324" name="Google Shape;1324;p46"/>
                <p:cNvSpPr/>
                <p:nvPr/>
              </p:nvSpPr>
              <p:spPr>
                <a:xfrm>
                  <a:off x="330326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18" y="334"/>
                      </a:moveTo>
                      <a:cubicBezTo>
                        <a:pt x="8228" y="334"/>
                        <a:pt x="10514" y="2608"/>
                        <a:pt x="10514" y="5430"/>
                      </a:cubicBezTo>
                      <a:cubicBezTo>
                        <a:pt x="10514" y="8240"/>
                        <a:pt x="8228" y="10514"/>
                        <a:pt x="5418" y="10514"/>
                      </a:cubicBezTo>
                      <a:cubicBezTo>
                        <a:pt x="2608" y="10514"/>
                        <a:pt x="334" y="8240"/>
                        <a:pt x="334" y="5430"/>
                      </a:cubicBezTo>
                      <a:cubicBezTo>
                        <a:pt x="334" y="2608"/>
                        <a:pt x="2608" y="334"/>
                        <a:pt x="5418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3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3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5" name="Google Shape;1325;p46"/>
                <p:cNvSpPr/>
                <p:nvPr/>
              </p:nvSpPr>
              <p:spPr>
                <a:xfrm>
                  <a:off x="3368074" y="3882537"/>
                  <a:ext cx="215298" cy="2152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64" h="6764" extrusionOk="0">
                      <a:moveTo>
                        <a:pt x="5335" y="346"/>
                      </a:moveTo>
                      <a:cubicBezTo>
                        <a:pt x="5930" y="346"/>
                        <a:pt x="6418" y="834"/>
                        <a:pt x="6418" y="1429"/>
                      </a:cubicBezTo>
                      <a:lnTo>
                        <a:pt x="6418" y="5335"/>
                      </a:lnTo>
                      <a:cubicBezTo>
                        <a:pt x="6418" y="5930"/>
                        <a:pt x="5930" y="6418"/>
                        <a:pt x="5335" y="6418"/>
                      </a:cubicBezTo>
                      <a:lnTo>
                        <a:pt x="1429" y="6418"/>
                      </a:lnTo>
                      <a:cubicBezTo>
                        <a:pt x="834" y="6418"/>
                        <a:pt x="346" y="5930"/>
                        <a:pt x="346" y="5335"/>
                      </a:cubicBezTo>
                      <a:lnTo>
                        <a:pt x="346" y="1429"/>
                      </a:lnTo>
                      <a:cubicBezTo>
                        <a:pt x="346" y="834"/>
                        <a:pt x="834" y="346"/>
                        <a:pt x="1429" y="346"/>
                      </a:cubicBezTo>
                      <a:close/>
                      <a:moveTo>
                        <a:pt x="1429" y="1"/>
                      </a:moveTo>
                      <a:cubicBezTo>
                        <a:pt x="644" y="1"/>
                        <a:pt x="1" y="644"/>
                        <a:pt x="1" y="1429"/>
                      </a:cubicBezTo>
                      <a:lnTo>
                        <a:pt x="1" y="5335"/>
                      </a:lnTo>
                      <a:cubicBezTo>
                        <a:pt x="1" y="6120"/>
                        <a:pt x="644" y="6763"/>
                        <a:pt x="1429" y="6763"/>
                      </a:cubicBezTo>
                      <a:lnTo>
                        <a:pt x="5335" y="6763"/>
                      </a:lnTo>
                      <a:cubicBezTo>
                        <a:pt x="6121" y="6763"/>
                        <a:pt x="6763" y="6120"/>
                        <a:pt x="6763" y="5335"/>
                      </a:cubicBezTo>
                      <a:lnTo>
                        <a:pt x="6763" y="1429"/>
                      </a:lnTo>
                      <a:cubicBezTo>
                        <a:pt x="6763" y="644"/>
                        <a:pt x="6121" y="1"/>
                        <a:pt x="53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6" name="Google Shape;1326;p46"/>
                <p:cNvSpPr/>
                <p:nvPr/>
              </p:nvSpPr>
              <p:spPr>
                <a:xfrm>
                  <a:off x="3418143" y="3933656"/>
                  <a:ext cx="114811" cy="112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7" h="3542" extrusionOk="0">
                      <a:moveTo>
                        <a:pt x="1822" y="0"/>
                      </a:moveTo>
                      <a:cubicBezTo>
                        <a:pt x="812" y="0"/>
                        <a:pt x="1" y="851"/>
                        <a:pt x="59" y="1859"/>
                      </a:cubicBezTo>
                      <a:cubicBezTo>
                        <a:pt x="95" y="2776"/>
                        <a:pt x="833" y="3502"/>
                        <a:pt x="1726" y="3538"/>
                      </a:cubicBezTo>
                      <a:cubicBezTo>
                        <a:pt x="1764" y="3541"/>
                        <a:pt x="1802" y="3542"/>
                        <a:pt x="1840" y="3542"/>
                      </a:cubicBezTo>
                      <a:cubicBezTo>
                        <a:pt x="2178" y="3542"/>
                        <a:pt x="2494" y="3447"/>
                        <a:pt x="2762" y="3276"/>
                      </a:cubicBezTo>
                      <a:cubicBezTo>
                        <a:pt x="2857" y="3217"/>
                        <a:pt x="2869" y="3086"/>
                        <a:pt x="2797" y="3014"/>
                      </a:cubicBezTo>
                      <a:cubicBezTo>
                        <a:pt x="2761" y="2978"/>
                        <a:pt x="2711" y="2964"/>
                        <a:pt x="2664" y="2964"/>
                      </a:cubicBezTo>
                      <a:cubicBezTo>
                        <a:pt x="2634" y="2964"/>
                        <a:pt x="2606" y="2969"/>
                        <a:pt x="2583" y="2979"/>
                      </a:cubicBezTo>
                      <a:cubicBezTo>
                        <a:pt x="2380" y="3096"/>
                        <a:pt x="2149" y="3185"/>
                        <a:pt x="1897" y="3185"/>
                      </a:cubicBezTo>
                      <a:cubicBezTo>
                        <a:pt x="1868" y="3185"/>
                        <a:pt x="1839" y="3183"/>
                        <a:pt x="1809" y="3181"/>
                      </a:cubicBezTo>
                      <a:cubicBezTo>
                        <a:pt x="1023" y="3169"/>
                        <a:pt x="380" y="2514"/>
                        <a:pt x="392" y="1716"/>
                      </a:cubicBezTo>
                      <a:cubicBezTo>
                        <a:pt x="426" y="948"/>
                        <a:pt x="1028" y="330"/>
                        <a:pt x="1792" y="330"/>
                      </a:cubicBezTo>
                      <a:cubicBezTo>
                        <a:pt x="1833" y="330"/>
                        <a:pt x="1874" y="332"/>
                        <a:pt x="1916" y="335"/>
                      </a:cubicBezTo>
                      <a:cubicBezTo>
                        <a:pt x="2619" y="371"/>
                        <a:pt x="3190" y="943"/>
                        <a:pt x="3250" y="1633"/>
                      </a:cubicBezTo>
                      <a:cubicBezTo>
                        <a:pt x="3285" y="1919"/>
                        <a:pt x="3214" y="2193"/>
                        <a:pt x="3095" y="2431"/>
                      </a:cubicBezTo>
                      <a:cubicBezTo>
                        <a:pt x="3059" y="2490"/>
                        <a:pt x="3059" y="2574"/>
                        <a:pt x="3119" y="2633"/>
                      </a:cubicBezTo>
                      <a:cubicBezTo>
                        <a:pt x="3149" y="2663"/>
                        <a:pt x="3191" y="2678"/>
                        <a:pt x="3234" y="2678"/>
                      </a:cubicBezTo>
                      <a:cubicBezTo>
                        <a:pt x="3295" y="2678"/>
                        <a:pt x="3358" y="2648"/>
                        <a:pt x="3393" y="2586"/>
                      </a:cubicBezTo>
                      <a:cubicBezTo>
                        <a:pt x="3536" y="2324"/>
                        <a:pt x="3607" y="2014"/>
                        <a:pt x="3583" y="1669"/>
                      </a:cubicBezTo>
                      <a:cubicBezTo>
                        <a:pt x="3536" y="764"/>
                        <a:pt x="2797" y="50"/>
                        <a:pt x="1904" y="2"/>
                      </a:cubicBezTo>
                      <a:cubicBezTo>
                        <a:pt x="1877" y="1"/>
                        <a:pt x="1849" y="0"/>
                        <a:pt x="182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7" name="Google Shape;1327;p46"/>
                <p:cNvSpPr/>
                <p:nvPr/>
              </p:nvSpPr>
              <p:spPr>
                <a:xfrm>
                  <a:off x="3519298" y="3910197"/>
                  <a:ext cx="29570" cy="29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" h="918" extrusionOk="0">
                      <a:moveTo>
                        <a:pt x="465" y="1"/>
                      </a:moveTo>
                      <a:cubicBezTo>
                        <a:pt x="203" y="1"/>
                        <a:pt x="0" y="203"/>
                        <a:pt x="0" y="453"/>
                      </a:cubicBezTo>
                      <a:cubicBezTo>
                        <a:pt x="0" y="715"/>
                        <a:pt x="203" y="918"/>
                        <a:pt x="465" y="918"/>
                      </a:cubicBezTo>
                      <a:cubicBezTo>
                        <a:pt x="715" y="918"/>
                        <a:pt x="929" y="715"/>
                        <a:pt x="929" y="453"/>
                      </a:cubicBezTo>
                      <a:cubicBezTo>
                        <a:pt x="929" y="203"/>
                        <a:pt x="715" y="1"/>
                        <a:pt x="46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28" name="Google Shape;1328;p46"/>
            <p:cNvGrpSpPr/>
            <p:nvPr/>
          </p:nvGrpSpPr>
          <p:grpSpPr>
            <a:xfrm>
              <a:off x="6547098" y="2715744"/>
              <a:ext cx="956596" cy="944315"/>
              <a:chOff x="3789173" y="2377690"/>
              <a:chExt cx="1098904" cy="1084796"/>
            </a:xfrm>
          </p:grpSpPr>
          <p:grpSp>
            <p:nvGrpSpPr>
              <p:cNvPr id="1329" name="Google Shape;1329;p46"/>
              <p:cNvGrpSpPr/>
              <p:nvPr/>
            </p:nvGrpSpPr>
            <p:grpSpPr>
              <a:xfrm>
                <a:off x="3789173" y="2377690"/>
                <a:ext cx="1098904" cy="1084796"/>
                <a:chOff x="3789173" y="2377690"/>
                <a:chExt cx="1098904" cy="1084796"/>
              </a:xfrm>
            </p:grpSpPr>
            <p:sp>
              <p:nvSpPr>
                <p:cNvPr id="1330" name="Google Shape;1330;p46"/>
                <p:cNvSpPr/>
                <p:nvPr/>
              </p:nvSpPr>
              <p:spPr>
                <a:xfrm>
                  <a:off x="3789173" y="237769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1" y="0"/>
                      </a:moveTo>
                      <a:cubicBezTo>
                        <a:pt x="22090" y="0"/>
                        <a:pt x="21319" y="295"/>
                        <a:pt x="20730" y="884"/>
                      </a:cubicBezTo>
                      <a:lnTo>
                        <a:pt x="1180" y="20446"/>
                      </a:lnTo>
                      <a:cubicBezTo>
                        <a:pt x="1" y="21613"/>
                        <a:pt x="1" y="23518"/>
                        <a:pt x="1180" y="24697"/>
                      </a:cubicBezTo>
                      <a:lnTo>
                        <a:pt x="20730" y="44259"/>
                      </a:lnTo>
                      <a:cubicBezTo>
                        <a:pt x="21319" y="44842"/>
                        <a:pt x="22090" y="45134"/>
                        <a:pt x="22861" y="45134"/>
                      </a:cubicBezTo>
                      <a:cubicBezTo>
                        <a:pt x="23632" y="45134"/>
                        <a:pt x="24403" y="44842"/>
                        <a:pt x="24992" y="44259"/>
                      </a:cubicBezTo>
                      <a:lnTo>
                        <a:pt x="44542" y="24697"/>
                      </a:lnTo>
                      <a:cubicBezTo>
                        <a:pt x="45721" y="23518"/>
                        <a:pt x="45721" y="21613"/>
                        <a:pt x="44542" y="20446"/>
                      </a:cubicBezTo>
                      <a:lnTo>
                        <a:pt x="36684" y="12576"/>
                      </a:lnTo>
                      <a:cubicBezTo>
                        <a:pt x="36267" y="12171"/>
                        <a:pt x="36363" y="11481"/>
                        <a:pt x="36851" y="11171"/>
                      </a:cubicBezTo>
                      <a:cubicBezTo>
                        <a:pt x="37565" y="10719"/>
                        <a:pt x="38327" y="10350"/>
                        <a:pt x="39125" y="10052"/>
                      </a:cubicBezTo>
                      <a:cubicBezTo>
                        <a:pt x="39613" y="9874"/>
                        <a:pt x="40054" y="9552"/>
                        <a:pt x="40399" y="9100"/>
                      </a:cubicBezTo>
                      <a:cubicBezTo>
                        <a:pt x="41173" y="8099"/>
                        <a:pt x="41220" y="6778"/>
                        <a:pt x="40518" y="5730"/>
                      </a:cubicBezTo>
                      <a:cubicBezTo>
                        <a:pt x="39932" y="4868"/>
                        <a:pt x="39013" y="4436"/>
                        <a:pt x="38094" y="4436"/>
                      </a:cubicBezTo>
                      <a:cubicBezTo>
                        <a:pt x="37349" y="4436"/>
                        <a:pt x="36606" y="4720"/>
                        <a:pt x="36041" y="5290"/>
                      </a:cubicBezTo>
                      <a:cubicBezTo>
                        <a:pt x="35732" y="5587"/>
                        <a:pt x="35505" y="5956"/>
                        <a:pt x="35362" y="6337"/>
                      </a:cubicBezTo>
                      <a:cubicBezTo>
                        <a:pt x="35077" y="7123"/>
                        <a:pt x="34720" y="7885"/>
                        <a:pt x="34267" y="8588"/>
                      </a:cubicBezTo>
                      <a:cubicBezTo>
                        <a:pt x="34091" y="8872"/>
                        <a:pt x="33797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3" y="295"/>
                        <a:pt x="23632" y="0"/>
                        <a:pt x="22861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1" name="Google Shape;1331;p46"/>
                <p:cNvSpPr/>
                <p:nvPr/>
              </p:nvSpPr>
              <p:spPr>
                <a:xfrm>
                  <a:off x="3885623" y="2465897"/>
                  <a:ext cx="287050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43" h="11955" extrusionOk="0">
                      <a:moveTo>
                        <a:pt x="5977" y="0"/>
                      </a:moveTo>
                      <a:cubicBezTo>
                        <a:pt x="2679" y="0"/>
                        <a:pt x="0" y="2679"/>
                        <a:pt x="0" y="5977"/>
                      </a:cubicBezTo>
                      <a:cubicBezTo>
                        <a:pt x="0" y="9275"/>
                        <a:pt x="2679" y="11954"/>
                        <a:pt x="5977" y="11954"/>
                      </a:cubicBezTo>
                      <a:cubicBezTo>
                        <a:pt x="9275" y="11954"/>
                        <a:pt x="11942" y="9275"/>
                        <a:pt x="11942" y="5977"/>
                      </a:cubicBezTo>
                      <a:cubicBezTo>
                        <a:pt x="11942" y="2679"/>
                        <a:pt x="9275" y="0"/>
                        <a:pt x="5977" y="0"/>
                      </a:cubicBezTo>
                      <a:close/>
                    </a:path>
                  </a:pathLst>
                </a:custGeom>
                <a:solidFill>
                  <a:srgbClr val="4949E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32" name="Google Shape;1332;p46"/>
              <p:cNvGrpSpPr/>
              <p:nvPr/>
            </p:nvGrpSpPr>
            <p:grpSpPr>
              <a:xfrm>
                <a:off x="4151137" y="2732796"/>
                <a:ext cx="374986" cy="374572"/>
                <a:chOff x="3752358" y="3817349"/>
                <a:chExt cx="346056" cy="345674"/>
              </a:xfrm>
            </p:grpSpPr>
            <p:sp>
              <p:nvSpPr>
                <p:cNvPr id="1333" name="Google Shape;1333;p46"/>
                <p:cNvSpPr/>
                <p:nvPr/>
              </p:nvSpPr>
              <p:spPr>
                <a:xfrm>
                  <a:off x="3752358" y="3817349"/>
                  <a:ext cx="346056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2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28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300" y="8240"/>
                        <a:pt x="10871" y="6871"/>
                        <a:pt x="10871" y="5430"/>
                      </a:cubicBezTo>
                      <a:cubicBezTo>
                        <a:pt x="10871" y="3989"/>
                        <a:pt x="10300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4" name="Google Shape;1334;p46"/>
                <p:cNvSpPr/>
                <p:nvPr/>
              </p:nvSpPr>
              <p:spPr>
                <a:xfrm>
                  <a:off x="3831933" y="3955682"/>
                  <a:ext cx="47809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2" h="3787" extrusionOk="0">
                      <a:moveTo>
                        <a:pt x="1168" y="346"/>
                      </a:moveTo>
                      <a:lnTo>
                        <a:pt x="1168" y="3430"/>
                      </a:lnTo>
                      <a:lnTo>
                        <a:pt x="358" y="3430"/>
                      </a:lnTo>
                      <a:lnTo>
                        <a:pt x="358" y="346"/>
                      </a:lnTo>
                      <a:close/>
                      <a:moveTo>
                        <a:pt x="180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72" y="3787"/>
                        <a:pt x="180" y="3787"/>
                      </a:cubicBezTo>
                      <a:lnTo>
                        <a:pt x="1323" y="3787"/>
                      </a:lnTo>
                      <a:cubicBezTo>
                        <a:pt x="1418" y="3787"/>
                        <a:pt x="1501" y="3715"/>
                        <a:pt x="1501" y="3608"/>
                      </a:cubicBezTo>
                      <a:lnTo>
                        <a:pt x="1501" y="179"/>
                      </a:lnTo>
                      <a:cubicBezTo>
                        <a:pt x="1501" y="72"/>
                        <a:pt x="1430" y="1"/>
                        <a:pt x="132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5" name="Google Shape;1335;p46"/>
                <p:cNvSpPr/>
                <p:nvPr/>
              </p:nvSpPr>
              <p:spPr>
                <a:xfrm>
                  <a:off x="3824739" y="3890112"/>
                  <a:ext cx="55002" cy="550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8" h="1728" extrusionOk="0">
                      <a:moveTo>
                        <a:pt x="870" y="334"/>
                      </a:moveTo>
                      <a:cubicBezTo>
                        <a:pt x="1156" y="334"/>
                        <a:pt x="1394" y="572"/>
                        <a:pt x="1394" y="846"/>
                      </a:cubicBezTo>
                      <a:cubicBezTo>
                        <a:pt x="1394" y="1132"/>
                        <a:pt x="1156" y="1370"/>
                        <a:pt x="870" y="1370"/>
                      </a:cubicBezTo>
                      <a:cubicBezTo>
                        <a:pt x="584" y="1370"/>
                        <a:pt x="346" y="1132"/>
                        <a:pt x="346" y="846"/>
                      </a:cubicBezTo>
                      <a:cubicBezTo>
                        <a:pt x="346" y="572"/>
                        <a:pt x="584" y="334"/>
                        <a:pt x="870" y="334"/>
                      </a:cubicBezTo>
                      <a:close/>
                      <a:moveTo>
                        <a:pt x="870" y="1"/>
                      </a:moveTo>
                      <a:cubicBezTo>
                        <a:pt x="394" y="1"/>
                        <a:pt x="1" y="394"/>
                        <a:pt x="1" y="870"/>
                      </a:cubicBezTo>
                      <a:cubicBezTo>
                        <a:pt x="1" y="1346"/>
                        <a:pt x="394" y="1727"/>
                        <a:pt x="870" y="1727"/>
                      </a:cubicBezTo>
                      <a:cubicBezTo>
                        <a:pt x="1346" y="1727"/>
                        <a:pt x="1727" y="1334"/>
                        <a:pt x="1727" y="870"/>
                      </a:cubicBezTo>
                      <a:cubicBezTo>
                        <a:pt x="1727" y="394"/>
                        <a:pt x="1346" y="1"/>
                        <a:pt x="87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6" name="Google Shape;1336;p46"/>
                <p:cNvSpPr/>
                <p:nvPr/>
              </p:nvSpPr>
              <p:spPr>
                <a:xfrm>
                  <a:off x="3904696" y="3955682"/>
                  <a:ext cx="128148" cy="1205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26" h="3787" extrusionOk="0">
                      <a:moveTo>
                        <a:pt x="191" y="1"/>
                      </a:moveTo>
                      <a:cubicBezTo>
                        <a:pt x="96" y="1"/>
                        <a:pt x="1" y="72"/>
                        <a:pt x="1" y="179"/>
                      </a:cubicBezTo>
                      <a:lnTo>
                        <a:pt x="1" y="3608"/>
                      </a:lnTo>
                      <a:cubicBezTo>
                        <a:pt x="1" y="3703"/>
                        <a:pt x="84" y="3787"/>
                        <a:pt x="191" y="3787"/>
                      </a:cubicBezTo>
                      <a:lnTo>
                        <a:pt x="1334" y="3787"/>
                      </a:lnTo>
                      <a:cubicBezTo>
                        <a:pt x="1418" y="3787"/>
                        <a:pt x="1513" y="3715"/>
                        <a:pt x="1513" y="3608"/>
                      </a:cubicBezTo>
                      <a:lnTo>
                        <a:pt x="1513" y="2382"/>
                      </a:lnTo>
                      <a:cubicBezTo>
                        <a:pt x="1513" y="1977"/>
                        <a:pt x="1596" y="1501"/>
                        <a:pt x="2037" y="1501"/>
                      </a:cubicBezTo>
                      <a:cubicBezTo>
                        <a:pt x="2347" y="1501"/>
                        <a:pt x="2477" y="1763"/>
                        <a:pt x="2525" y="2060"/>
                      </a:cubicBezTo>
                      <a:cubicBezTo>
                        <a:pt x="2537" y="2156"/>
                        <a:pt x="2608" y="2215"/>
                        <a:pt x="2692" y="2215"/>
                      </a:cubicBezTo>
                      <a:cubicBezTo>
                        <a:pt x="2787" y="2215"/>
                        <a:pt x="2870" y="2120"/>
                        <a:pt x="2847" y="2025"/>
                      </a:cubicBezTo>
                      <a:cubicBezTo>
                        <a:pt x="2763" y="1465"/>
                        <a:pt x="2477" y="1155"/>
                        <a:pt x="2013" y="1155"/>
                      </a:cubicBezTo>
                      <a:cubicBezTo>
                        <a:pt x="1465" y="1155"/>
                        <a:pt x="1156" y="1608"/>
                        <a:pt x="1156" y="2382"/>
                      </a:cubicBezTo>
                      <a:lnTo>
                        <a:pt x="1156" y="3430"/>
                      </a:lnTo>
                      <a:lnTo>
                        <a:pt x="346" y="3430"/>
                      </a:lnTo>
                      <a:lnTo>
                        <a:pt x="346" y="358"/>
                      </a:lnTo>
                      <a:lnTo>
                        <a:pt x="918" y="358"/>
                      </a:lnTo>
                      <a:lnTo>
                        <a:pt x="918" y="572"/>
                      </a:lnTo>
                      <a:cubicBezTo>
                        <a:pt x="918" y="632"/>
                        <a:pt x="930" y="679"/>
                        <a:pt x="977" y="715"/>
                      </a:cubicBezTo>
                      <a:cubicBezTo>
                        <a:pt x="1007" y="733"/>
                        <a:pt x="1043" y="742"/>
                        <a:pt x="1078" y="742"/>
                      </a:cubicBezTo>
                      <a:cubicBezTo>
                        <a:pt x="1114" y="742"/>
                        <a:pt x="1150" y="733"/>
                        <a:pt x="1180" y="715"/>
                      </a:cubicBezTo>
                      <a:cubicBezTo>
                        <a:pt x="1477" y="477"/>
                        <a:pt x="1835" y="358"/>
                        <a:pt x="2227" y="358"/>
                      </a:cubicBezTo>
                      <a:cubicBezTo>
                        <a:pt x="3204" y="358"/>
                        <a:pt x="3656" y="1191"/>
                        <a:pt x="3656" y="2001"/>
                      </a:cubicBezTo>
                      <a:lnTo>
                        <a:pt x="3656" y="3430"/>
                      </a:lnTo>
                      <a:lnTo>
                        <a:pt x="2847" y="3430"/>
                      </a:lnTo>
                      <a:lnTo>
                        <a:pt x="2847" y="2870"/>
                      </a:lnTo>
                      <a:cubicBezTo>
                        <a:pt x="2847" y="2775"/>
                        <a:pt x="2775" y="2703"/>
                        <a:pt x="2692" y="2703"/>
                      </a:cubicBezTo>
                      <a:cubicBezTo>
                        <a:pt x="2597" y="2703"/>
                        <a:pt x="2525" y="2775"/>
                        <a:pt x="2525" y="2870"/>
                      </a:cubicBezTo>
                      <a:lnTo>
                        <a:pt x="2525" y="3596"/>
                      </a:lnTo>
                      <a:cubicBezTo>
                        <a:pt x="2525" y="3691"/>
                        <a:pt x="2597" y="3775"/>
                        <a:pt x="2704" y="3775"/>
                      </a:cubicBezTo>
                      <a:lnTo>
                        <a:pt x="3847" y="3775"/>
                      </a:lnTo>
                      <a:cubicBezTo>
                        <a:pt x="3942" y="3775"/>
                        <a:pt x="4025" y="3703"/>
                        <a:pt x="4025" y="3596"/>
                      </a:cubicBezTo>
                      <a:lnTo>
                        <a:pt x="4025" y="1989"/>
                      </a:lnTo>
                      <a:cubicBezTo>
                        <a:pt x="4025" y="810"/>
                        <a:pt x="3299" y="1"/>
                        <a:pt x="2239" y="1"/>
                      </a:cubicBezTo>
                      <a:cubicBezTo>
                        <a:pt x="1894" y="1"/>
                        <a:pt x="1573" y="84"/>
                        <a:pt x="1275" y="251"/>
                      </a:cubicBezTo>
                      <a:lnTo>
                        <a:pt x="1275" y="179"/>
                      </a:lnTo>
                      <a:cubicBezTo>
                        <a:pt x="1275" y="84"/>
                        <a:pt x="1204" y="1"/>
                        <a:pt x="109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37" name="Google Shape;1337;p46"/>
            <p:cNvGrpSpPr/>
            <p:nvPr/>
          </p:nvGrpSpPr>
          <p:grpSpPr>
            <a:xfrm>
              <a:off x="7034853" y="3222917"/>
              <a:ext cx="956596" cy="944252"/>
              <a:chOff x="4349489" y="2960313"/>
              <a:chExt cx="1098904" cy="1084724"/>
            </a:xfrm>
          </p:grpSpPr>
          <p:grpSp>
            <p:nvGrpSpPr>
              <p:cNvPr id="1338" name="Google Shape;1338;p46"/>
              <p:cNvGrpSpPr/>
              <p:nvPr/>
            </p:nvGrpSpPr>
            <p:grpSpPr>
              <a:xfrm>
                <a:off x="4349489" y="2960313"/>
                <a:ext cx="1098904" cy="1084724"/>
                <a:chOff x="4349489" y="2960313"/>
                <a:chExt cx="1098904" cy="1084724"/>
              </a:xfrm>
            </p:grpSpPr>
            <p:sp>
              <p:nvSpPr>
                <p:cNvPr id="1339" name="Google Shape;1339;p46"/>
                <p:cNvSpPr/>
                <p:nvPr/>
              </p:nvSpPr>
              <p:spPr>
                <a:xfrm>
                  <a:off x="4349489" y="2960313"/>
                  <a:ext cx="1098904" cy="10847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1" extrusionOk="0">
                      <a:moveTo>
                        <a:pt x="22862" y="0"/>
                      </a:moveTo>
                      <a:cubicBezTo>
                        <a:pt x="22092" y="0"/>
                        <a:pt x="21324" y="295"/>
                        <a:pt x="20741" y="884"/>
                      </a:cubicBezTo>
                      <a:lnTo>
                        <a:pt x="12871" y="8743"/>
                      </a:lnTo>
                      <a:cubicBezTo>
                        <a:pt x="12697" y="8917"/>
                        <a:pt x="12470" y="9001"/>
                        <a:pt x="12243" y="9001"/>
                      </a:cubicBezTo>
                      <a:cubicBezTo>
                        <a:pt x="11942" y="9001"/>
                        <a:pt x="11642" y="8854"/>
                        <a:pt x="11466" y="8576"/>
                      </a:cubicBezTo>
                      <a:cubicBezTo>
                        <a:pt x="11014" y="7861"/>
                        <a:pt x="10645" y="7099"/>
                        <a:pt x="10347" y="6302"/>
                      </a:cubicBezTo>
                      <a:cubicBezTo>
                        <a:pt x="10168" y="5814"/>
                        <a:pt x="9847" y="5373"/>
                        <a:pt x="9394" y="5028"/>
                      </a:cubicBezTo>
                      <a:cubicBezTo>
                        <a:pt x="8866" y="4619"/>
                        <a:pt x="8248" y="4413"/>
                        <a:pt x="7630" y="4413"/>
                      </a:cubicBezTo>
                      <a:cubicBezTo>
                        <a:pt x="7078" y="4413"/>
                        <a:pt x="6525" y="4577"/>
                        <a:pt x="6037" y="4909"/>
                      </a:cubicBezTo>
                      <a:cubicBezTo>
                        <a:pt x="4465" y="5968"/>
                        <a:pt x="4310" y="8123"/>
                        <a:pt x="5584" y="9385"/>
                      </a:cubicBezTo>
                      <a:cubicBezTo>
                        <a:pt x="5894" y="9695"/>
                        <a:pt x="6251" y="9921"/>
                        <a:pt x="6632" y="10064"/>
                      </a:cubicBezTo>
                      <a:cubicBezTo>
                        <a:pt x="7418" y="10350"/>
                        <a:pt x="8180" y="10707"/>
                        <a:pt x="8882" y="11159"/>
                      </a:cubicBezTo>
                      <a:cubicBezTo>
                        <a:pt x="9382" y="11469"/>
                        <a:pt x="9466" y="12148"/>
                        <a:pt x="9049" y="12564"/>
                      </a:cubicBezTo>
                      <a:lnTo>
                        <a:pt x="1179" y="20434"/>
                      </a:lnTo>
                      <a:cubicBezTo>
                        <a:pt x="0" y="21613"/>
                        <a:pt x="0" y="23518"/>
                        <a:pt x="1179" y="24697"/>
                      </a:cubicBezTo>
                      <a:lnTo>
                        <a:pt x="20741" y="44247"/>
                      </a:lnTo>
                      <a:cubicBezTo>
                        <a:pt x="21324" y="44836"/>
                        <a:pt x="22092" y="45131"/>
                        <a:pt x="22862" y="45131"/>
                      </a:cubicBezTo>
                      <a:cubicBezTo>
                        <a:pt x="23631" y="45131"/>
                        <a:pt x="24402" y="44836"/>
                        <a:pt x="24992" y="44247"/>
                      </a:cubicBezTo>
                      <a:lnTo>
                        <a:pt x="44554" y="24697"/>
                      </a:lnTo>
                      <a:cubicBezTo>
                        <a:pt x="45720" y="23518"/>
                        <a:pt x="45720" y="21613"/>
                        <a:pt x="44554" y="2043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0" name="Google Shape;1340;p46"/>
                <p:cNvSpPr/>
                <p:nvPr/>
              </p:nvSpPr>
              <p:spPr>
                <a:xfrm>
                  <a:off x="5065741" y="3026769"/>
                  <a:ext cx="287338" cy="2873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55" extrusionOk="0">
                      <a:moveTo>
                        <a:pt x="5978" y="1"/>
                      </a:moveTo>
                      <a:cubicBezTo>
                        <a:pt x="2680" y="1"/>
                        <a:pt x="1" y="2679"/>
                        <a:pt x="1" y="5978"/>
                      </a:cubicBezTo>
                      <a:cubicBezTo>
                        <a:pt x="1" y="9276"/>
                        <a:pt x="2680" y="11954"/>
                        <a:pt x="5978" y="11954"/>
                      </a:cubicBezTo>
                      <a:cubicBezTo>
                        <a:pt x="9276" y="11954"/>
                        <a:pt x="11955" y="9276"/>
                        <a:pt x="11955" y="5978"/>
                      </a:cubicBezTo>
                      <a:cubicBezTo>
                        <a:pt x="11955" y="2679"/>
                        <a:pt x="9276" y="1"/>
                        <a:pt x="5978" y="1"/>
                      </a:cubicBezTo>
                      <a:close/>
                    </a:path>
                  </a:pathLst>
                </a:custGeom>
                <a:solidFill>
                  <a:srgbClr val="FCBD2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1" name="Google Shape;1341;p46"/>
              <p:cNvGrpSpPr/>
              <p:nvPr/>
            </p:nvGrpSpPr>
            <p:grpSpPr>
              <a:xfrm>
                <a:off x="4732657" y="3315384"/>
                <a:ext cx="374952" cy="374572"/>
                <a:chOff x="4201447" y="3817349"/>
                <a:chExt cx="346024" cy="345674"/>
              </a:xfrm>
            </p:grpSpPr>
            <p:sp>
              <p:nvSpPr>
                <p:cNvPr id="1342" name="Google Shape;1342;p46"/>
                <p:cNvSpPr/>
                <p:nvPr/>
              </p:nvSpPr>
              <p:spPr>
                <a:xfrm>
                  <a:off x="4201447" y="3817349"/>
                  <a:ext cx="346024" cy="3456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71" h="10860" extrusionOk="0">
                      <a:moveTo>
                        <a:pt x="5430" y="334"/>
                      </a:moveTo>
                      <a:cubicBezTo>
                        <a:pt x="8252" y="334"/>
                        <a:pt x="10526" y="2608"/>
                        <a:pt x="10526" y="5430"/>
                      </a:cubicBezTo>
                      <a:cubicBezTo>
                        <a:pt x="10526" y="8240"/>
                        <a:pt x="8252" y="10514"/>
                        <a:pt x="5430" y="10514"/>
                      </a:cubicBezTo>
                      <a:cubicBezTo>
                        <a:pt x="2620" y="10514"/>
                        <a:pt x="346" y="8240"/>
                        <a:pt x="346" y="5430"/>
                      </a:cubicBezTo>
                      <a:cubicBezTo>
                        <a:pt x="346" y="2608"/>
                        <a:pt x="2620" y="334"/>
                        <a:pt x="5430" y="334"/>
                      </a:cubicBezTo>
                      <a:close/>
                      <a:moveTo>
                        <a:pt x="5430" y="1"/>
                      </a:moveTo>
                      <a:cubicBezTo>
                        <a:pt x="3989" y="1"/>
                        <a:pt x="2620" y="560"/>
                        <a:pt x="1596" y="1584"/>
                      </a:cubicBezTo>
                      <a:cubicBezTo>
                        <a:pt x="572" y="2620"/>
                        <a:pt x="1" y="3989"/>
                        <a:pt x="1" y="5430"/>
                      </a:cubicBezTo>
                      <a:cubicBezTo>
                        <a:pt x="1" y="6871"/>
                        <a:pt x="572" y="8240"/>
                        <a:pt x="1596" y="9264"/>
                      </a:cubicBezTo>
                      <a:cubicBezTo>
                        <a:pt x="2620" y="10300"/>
                        <a:pt x="3989" y="10859"/>
                        <a:pt x="5430" y="10859"/>
                      </a:cubicBezTo>
                      <a:cubicBezTo>
                        <a:pt x="6882" y="10859"/>
                        <a:pt x="8252" y="10300"/>
                        <a:pt x="9276" y="9264"/>
                      </a:cubicBezTo>
                      <a:cubicBezTo>
                        <a:pt x="10299" y="8240"/>
                        <a:pt x="10871" y="6871"/>
                        <a:pt x="10871" y="5430"/>
                      </a:cubicBezTo>
                      <a:cubicBezTo>
                        <a:pt x="10871" y="3989"/>
                        <a:pt x="10299" y="2620"/>
                        <a:pt x="9276" y="1584"/>
                      </a:cubicBezTo>
                      <a:cubicBezTo>
                        <a:pt x="8252" y="560"/>
                        <a:pt x="6882" y="1"/>
                        <a:pt x="54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3" name="Google Shape;1343;p46"/>
                <p:cNvSpPr/>
                <p:nvPr/>
              </p:nvSpPr>
              <p:spPr>
                <a:xfrm>
                  <a:off x="4271569" y="3904531"/>
                  <a:ext cx="227394" cy="185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144" h="5835" extrusionOk="0">
                      <a:moveTo>
                        <a:pt x="4620" y="0"/>
                      </a:moveTo>
                      <a:cubicBezTo>
                        <a:pt x="3727" y="0"/>
                        <a:pt x="2977" y="691"/>
                        <a:pt x="2905" y="1572"/>
                      </a:cubicBezTo>
                      <a:cubicBezTo>
                        <a:pt x="2727" y="1548"/>
                        <a:pt x="2358" y="1441"/>
                        <a:pt x="2262" y="1405"/>
                      </a:cubicBezTo>
                      <a:cubicBezTo>
                        <a:pt x="1643" y="1203"/>
                        <a:pt x="1072" y="810"/>
                        <a:pt x="631" y="322"/>
                      </a:cubicBezTo>
                      <a:cubicBezTo>
                        <a:pt x="596" y="298"/>
                        <a:pt x="572" y="274"/>
                        <a:pt x="524" y="262"/>
                      </a:cubicBezTo>
                      <a:cubicBezTo>
                        <a:pt x="517" y="261"/>
                        <a:pt x="509" y="260"/>
                        <a:pt x="501" y="260"/>
                      </a:cubicBezTo>
                      <a:cubicBezTo>
                        <a:pt x="436" y="260"/>
                        <a:pt x="367" y="304"/>
                        <a:pt x="346" y="357"/>
                      </a:cubicBezTo>
                      <a:cubicBezTo>
                        <a:pt x="238" y="572"/>
                        <a:pt x="179" y="810"/>
                        <a:pt x="179" y="1048"/>
                      </a:cubicBezTo>
                      <a:cubicBezTo>
                        <a:pt x="179" y="1393"/>
                        <a:pt x="286" y="1727"/>
                        <a:pt x="476" y="1977"/>
                      </a:cubicBezTo>
                      <a:cubicBezTo>
                        <a:pt x="466" y="1975"/>
                        <a:pt x="456" y="1974"/>
                        <a:pt x="446" y="1974"/>
                      </a:cubicBezTo>
                      <a:cubicBezTo>
                        <a:pt x="397" y="1974"/>
                        <a:pt x="349" y="1997"/>
                        <a:pt x="310" y="2036"/>
                      </a:cubicBezTo>
                      <a:cubicBezTo>
                        <a:pt x="286" y="2060"/>
                        <a:pt x="286" y="2108"/>
                        <a:pt x="274" y="2143"/>
                      </a:cubicBezTo>
                      <a:lnTo>
                        <a:pt x="274" y="2203"/>
                      </a:lnTo>
                      <a:cubicBezTo>
                        <a:pt x="274" y="2655"/>
                        <a:pt x="476" y="3072"/>
                        <a:pt x="822" y="3358"/>
                      </a:cubicBezTo>
                      <a:cubicBezTo>
                        <a:pt x="786" y="3370"/>
                        <a:pt x="774" y="3405"/>
                        <a:pt x="762" y="3417"/>
                      </a:cubicBezTo>
                      <a:cubicBezTo>
                        <a:pt x="750" y="3465"/>
                        <a:pt x="727" y="3513"/>
                        <a:pt x="750" y="3548"/>
                      </a:cubicBezTo>
                      <a:cubicBezTo>
                        <a:pt x="893" y="4024"/>
                        <a:pt x="1262" y="4405"/>
                        <a:pt x="1727" y="4548"/>
                      </a:cubicBezTo>
                      <a:cubicBezTo>
                        <a:pt x="1310" y="4798"/>
                        <a:pt x="834" y="4941"/>
                        <a:pt x="334" y="4941"/>
                      </a:cubicBezTo>
                      <a:lnTo>
                        <a:pt x="191" y="4941"/>
                      </a:lnTo>
                      <a:cubicBezTo>
                        <a:pt x="107" y="4941"/>
                        <a:pt x="36" y="5001"/>
                        <a:pt x="12" y="5084"/>
                      </a:cubicBezTo>
                      <a:cubicBezTo>
                        <a:pt x="0" y="5156"/>
                        <a:pt x="48" y="5239"/>
                        <a:pt x="107" y="5263"/>
                      </a:cubicBezTo>
                      <a:cubicBezTo>
                        <a:pt x="727" y="5632"/>
                        <a:pt x="1465" y="5834"/>
                        <a:pt x="2191" y="5834"/>
                      </a:cubicBezTo>
                      <a:cubicBezTo>
                        <a:pt x="3072" y="5834"/>
                        <a:pt x="3905" y="5560"/>
                        <a:pt x="4596" y="5060"/>
                      </a:cubicBezTo>
                      <a:cubicBezTo>
                        <a:pt x="4691" y="5001"/>
                        <a:pt x="4691" y="4858"/>
                        <a:pt x="4620" y="4786"/>
                      </a:cubicBezTo>
                      <a:cubicBezTo>
                        <a:pt x="4587" y="4754"/>
                        <a:pt x="4544" y="4735"/>
                        <a:pt x="4499" y="4735"/>
                      </a:cubicBezTo>
                      <a:cubicBezTo>
                        <a:pt x="4463" y="4735"/>
                        <a:pt x="4426" y="4748"/>
                        <a:pt x="4394" y="4775"/>
                      </a:cubicBezTo>
                      <a:cubicBezTo>
                        <a:pt x="3763" y="5215"/>
                        <a:pt x="3013" y="5489"/>
                        <a:pt x="2191" y="5489"/>
                      </a:cubicBezTo>
                      <a:cubicBezTo>
                        <a:pt x="1727" y="5489"/>
                        <a:pt x="1262" y="5394"/>
                        <a:pt x="846" y="5239"/>
                      </a:cubicBezTo>
                      <a:cubicBezTo>
                        <a:pt x="1369" y="5144"/>
                        <a:pt x="1846" y="4917"/>
                        <a:pt x="2262" y="4584"/>
                      </a:cubicBezTo>
                      <a:cubicBezTo>
                        <a:pt x="2310" y="4536"/>
                        <a:pt x="2334" y="4477"/>
                        <a:pt x="2322" y="4417"/>
                      </a:cubicBezTo>
                      <a:cubicBezTo>
                        <a:pt x="2310" y="4346"/>
                        <a:pt x="2239" y="4286"/>
                        <a:pt x="2155" y="4286"/>
                      </a:cubicBezTo>
                      <a:cubicBezTo>
                        <a:pt x="1739" y="4263"/>
                        <a:pt x="1369" y="4048"/>
                        <a:pt x="1167" y="3691"/>
                      </a:cubicBezTo>
                      <a:cubicBezTo>
                        <a:pt x="1250" y="3691"/>
                        <a:pt x="1358" y="3667"/>
                        <a:pt x="1441" y="3643"/>
                      </a:cubicBezTo>
                      <a:cubicBezTo>
                        <a:pt x="1524" y="3632"/>
                        <a:pt x="1584" y="3572"/>
                        <a:pt x="1584" y="3489"/>
                      </a:cubicBezTo>
                      <a:cubicBezTo>
                        <a:pt x="1596" y="3405"/>
                        <a:pt x="1536" y="3334"/>
                        <a:pt x="1441" y="3298"/>
                      </a:cubicBezTo>
                      <a:cubicBezTo>
                        <a:pt x="1000" y="3191"/>
                        <a:pt x="667" y="2822"/>
                        <a:pt x="596" y="2381"/>
                      </a:cubicBezTo>
                      <a:lnTo>
                        <a:pt x="596" y="2381"/>
                      </a:lnTo>
                      <a:cubicBezTo>
                        <a:pt x="727" y="2405"/>
                        <a:pt x="869" y="2417"/>
                        <a:pt x="1000" y="2417"/>
                      </a:cubicBezTo>
                      <a:cubicBezTo>
                        <a:pt x="1084" y="2417"/>
                        <a:pt x="1143" y="2358"/>
                        <a:pt x="1167" y="2274"/>
                      </a:cubicBezTo>
                      <a:cubicBezTo>
                        <a:pt x="1179" y="2203"/>
                        <a:pt x="1131" y="2143"/>
                        <a:pt x="1072" y="2108"/>
                      </a:cubicBezTo>
                      <a:cubicBezTo>
                        <a:pt x="703" y="1881"/>
                        <a:pt x="476" y="1488"/>
                        <a:pt x="476" y="1048"/>
                      </a:cubicBezTo>
                      <a:cubicBezTo>
                        <a:pt x="476" y="953"/>
                        <a:pt x="488" y="846"/>
                        <a:pt x="524" y="738"/>
                      </a:cubicBezTo>
                      <a:cubicBezTo>
                        <a:pt x="965" y="1191"/>
                        <a:pt x="1524" y="1524"/>
                        <a:pt x="2120" y="1727"/>
                      </a:cubicBezTo>
                      <a:cubicBezTo>
                        <a:pt x="2120" y="1727"/>
                        <a:pt x="2715" y="1905"/>
                        <a:pt x="2929" y="1917"/>
                      </a:cubicBezTo>
                      <a:lnTo>
                        <a:pt x="3024" y="1917"/>
                      </a:lnTo>
                      <a:cubicBezTo>
                        <a:pt x="3096" y="1917"/>
                        <a:pt x="3167" y="1869"/>
                        <a:pt x="3191" y="1798"/>
                      </a:cubicBezTo>
                      <a:cubicBezTo>
                        <a:pt x="3203" y="1786"/>
                        <a:pt x="3203" y="1750"/>
                        <a:pt x="3203" y="1738"/>
                      </a:cubicBezTo>
                      <a:lnTo>
                        <a:pt x="3203" y="1703"/>
                      </a:lnTo>
                      <a:cubicBezTo>
                        <a:pt x="3203" y="953"/>
                        <a:pt x="3810" y="334"/>
                        <a:pt x="4572" y="334"/>
                      </a:cubicBezTo>
                      <a:cubicBezTo>
                        <a:pt x="4941" y="334"/>
                        <a:pt x="5287" y="488"/>
                        <a:pt x="5549" y="750"/>
                      </a:cubicBezTo>
                      <a:cubicBezTo>
                        <a:pt x="5585" y="787"/>
                        <a:pt x="5621" y="802"/>
                        <a:pt x="5663" y="802"/>
                      </a:cubicBezTo>
                      <a:cubicBezTo>
                        <a:pt x="5676" y="802"/>
                        <a:pt x="5689" y="801"/>
                        <a:pt x="5703" y="798"/>
                      </a:cubicBezTo>
                      <a:cubicBezTo>
                        <a:pt x="5882" y="762"/>
                        <a:pt x="6049" y="738"/>
                        <a:pt x="6203" y="679"/>
                      </a:cubicBezTo>
                      <a:lnTo>
                        <a:pt x="6203" y="679"/>
                      </a:lnTo>
                      <a:cubicBezTo>
                        <a:pt x="6120" y="762"/>
                        <a:pt x="6013" y="857"/>
                        <a:pt x="5894" y="917"/>
                      </a:cubicBezTo>
                      <a:cubicBezTo>
                        <a:pt x="5822" y="965"/>
                        <a:pt x="5787" y="1048"/>
                        <a:pt x="5822" y="1143"/>
                      </a:cubicBezTo>
                      <a:cubicBezTo>
                        <a:pt x="5846" y="1203"/>
                        <a:pt x="5930" y="1250"/>
                        <a:pt x="6001" y="1250"/>
                      </a:cubicBezTo>
                      <a:cubicBezTo>
                        <a:pt x="6144" y="1227"/>
                        <a:pt x="6287" y="1215"/>
                        <a:pt x="6418" y="1167"/>
                      </a:cubicBezTo>
                      <a:lnTo>
                        <a:pt x="6418" y="1167"/>
                      </a:lnTo>
                      <a:cubicBezTo>
                        <a:pt x="6299" y="1286"/>
                        <a:pt x="6168" y="1405"/>
                        <a:pt x="6013" y="1512"/>
                      </a:cubicBezTo>
                      <a:cubicBezTo>
                        <a:pt x="5965" y="1548"/>
                        <a:pt x="5941" y="1608"/>
                        <a:pt x="5941" y="1655"/>
                      </a:cubicBezTo>
                      <a:lnTo>
                        <a:pt x="5941" y="1679"/>
                      </a:lnTo>
                      <a:lnTo>
                        <a:pt x="5941" y="1703"/>
                      </a:lnTo>
                      <a:lnTo>
                        <a:pt x="5941" y="1727"/>
                      </a:lnTo>
                      <a:cubicBezTo>
                        <a:pt x="5941" y="2691"/>
                        <a:pt x="5572" y="3572"/>
                        <a:pt x="4977" y="4227"/>
                      </a:cubicBezTo>
                      <a:cubicBezTo>
                        <a:pt x="4918" y="4298"/>
                        <a:pt x="4918" y="4405"/>
                        <a:pt x="4977" y="4465"/>
                      </a:cubicBezTo>
                      <a:cubicBezTo>
                        <a:pt x="5011" y="4499"/>
                        <a:pt x="5053" y="4514"/>
                        <a:pt x="5096" y="4514"/>
                      </a:cubicBezTo>
                      <a:cubicBezTo>
                        <a:pt x="5143" y="4514"/>
                        <a:pt x="5190" y="4496"/>
                        <a:pt x="5227" y="4465"/>
                      </a:cubicBezTo>
                      <a:cubicBezTo>
                        <a:pt x="5894" y="3715"/>
                        <a:pt x="6263" y="2762"/>
                        <a:pt x="6287" y="1750"/>
                      </a:cubicBezTo>
                      <a:cubicBezTo>
                        <a:pt x="6596" y="1524"/>
                        <a:pt x="6846" y="1250"/>
                        <a:pt x="7061" y="917"/>
                      </a:cubicBezTo>
                      <a:cubicBezTo>
                        <a:pt x="7144" y="857"/>
                        <a:pt x="7132" y="750"/>
                        <a:pt x="7061" y="715"/>
                      </a:cubicBezTo>
                      <a:cubicBezTo>
                        <a:pt x="7029" y="683"/>
                        <a:pt x="6987" y="667"/>
                        <a:pt x="6937" y="667"/>
                      </a:cubicBezTo>
                      <a:cubicBezTo>
                        <a:pt x="6912" y="667"/>
                        <a:pt x="6886" y="671"/>
                        <a:pt x="6858" y="679"/>
                      </a:cubicBezTo>
                      <a:cubicBezTo>
                        <a:pt x="6775" y="726"/>
                        <a:pt x="6680" y="750"/>
                        <a:pt x="6596" y="786"/>
                      </a:cubicBezTo>
                      <a:cubicBezTo>
                        <a:pt x="6680" y="667"/>
                        <a:pt x="6763" y="512"/>
                        <a:pt x="6823" y="369"/>
                      </a:cubicBezTo>
                      <a:cubicBezTo>
                        <a:pt x="6834" y="310"/>
                        <a:pt x="6834" y="238"/>
                        <a:pt x="6787" y="191"/>
                      </a:cubicBezTo>
                      <a:cubicBezTo>
                        <a:pt x="6750" y="153"/>
                        <a:pt x="6703" y="135"/>
                        <a:pt x="6659" y="135"/>
                      </a:cubicBezTo>
                      <a:cubicBezTo>
                        <a:pt x="6632" y="135"/>
                        <a:pt x="6607" y="142"/>
                        <a:pt x="6584" y="155"/>
                      </a:cubicBezTo>
                      <a:cubicBezTo>
                        <a:pt x="6322" y="310"/>
                        <a:pt x="6061" y="393"/>
                        <a:pt x="5775" y="441"/>
                      </a:cubicBezTo>
                      <a:cubicBezTo>
                        <a:pt x="5465" y="143"/>
                        <a:pt x="5048" y="0"/>
                        <a:pt x="46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44" name="Google Shape;1344;p46"/>
            <p:cNvGrpSpPr/>
            <p:nvPr/>
          </p:nvGrpSpPr>
          <p:grpSpPr>
            <a:xfrm>
              <a:off x="6529419" y="3711909"/>
              <a:ext cx="956596" cy="944315"/>
              <a:chOff x="3768864" y="3522050"/>
              <a:chExt cx="1098904" cy="1084796"/>
            </a:xfrm>
          </p:grpSpPr>
          <p:grpSp>
            <p:nvGrpSpPr>
              <p:cNvPr id="1345" name="Google Shape;1345;p46"/>
              <p:cNvGrpSpPr/>
              <p:nvPr/>
            </p:nvGrpSpPr>
            <p:grpSpPr>
              <a:xfrm>
                <a:off x="3768864" y="3522050"/>
                <a:ext cx="1098904" cy="1084796"/>
                <a:chOff x="3768864" y="3522050"/>
                <a:chExt cx="1098904" cy="1084796"/>
              </a:xfrm>
            </p:grpSpPr>
            <p:sp>
              <p:nvSpPr>
                <p:cNvPr id="1346" name="Google Shape;1346;p46"/>
                <p:cNvSpPr/>
                <p:nvPr/>
              </p:nvSpPr>
              <p:spPr>
                <a:xfrm>
                  <a:off x="3768864" y="3522050"/>
                  <a:ext cx="1098904" cy="1084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21" h="45134" extrusionOk="0">
                      <a:moveTo>
                        <a:pt x="22862" y="0"/>
                      </a:moveTo>
                      <a:cubicBezTo>
                        <a:pt x="22093" y="0"/>
                        <a:pt x="21325" y="295"/>
                        <a:pt x="20741" y="884"/>
                      </a:cubicBezTo>
                      <a:lnTo>
                        <a:pt x="1179" y="20446"/>
                      </a:lnTo>
                      <a:cubicBezTo>
                        <a:pt x="1" y="21613"/>
                        <a:pt x="1" y="23518"/>
                        <a:pt x="1179" y="24697"/>
                      </a:cubicBezTo>
                      <a:lnTo>
                        <a:pt x="20741" y="44259"/>
                      </a:lnTo>
                      <a:cubicBezTo>
                        <a:pt x="21325" y="44842"/>
                        <a:pt x="22093" y="45134"/>
                        <a:pt x="22862" y="45134"/>
                      </a:cubicBezTo>
                      <a:cubicBezTo>
                        <a:pt x="23631" y="45134"/>
                        <a:pt x="24402" y="44842"/>
                        <a:pt x="24992" y="44259"/>
                      </a:cubicBezTo>
                      <a:lnTo>
                        <a:pt x="44554" y="24697"/>
                      </a:lnTo>
                      <a:cubicBezTo>
                        <a:pt x="45721" y="23518"/>
                        <a:pt x="45721" y="21613"/>
                        <a:pt x="44554" y="20446"/>
                      </a:cubicBezTo>
                      <a:lnTo>
                        <a:pt x="36684" y="12576"/>
                      </a:lnTo>
                      <a:cubicBezTo>
                        <a:pt x="36279" y="12171"/>
                        <a:pt x="36362" y="11481"/>
                        <a:pt x="36850" y="11171"/>
                      </a:cubicBezTo>
                      <a:cubicBezTo>
                        <a:pt x="37565" y="10719"/>
                        <a:pt x="38327" y="10362"/>
                        <a:pt x="39124" y="10052"/>
                      </a:cubicBezTo>
                      <a:cubicBezTo>
                        <a:pt x="39613" y="9874"/>
                        <a:pt x="40053" y="9552"/>
                        <a:pt x="40410" y="9100"/>
                      </a:cubicBezTo>
                      <a:cubicBezTo>
                        <a:pt x="41172" y="8111"/>
                        <a:pt x="41220" y="6778"/>
                        <a:pt x="40518" y="5742"/>
                      </a:cubicBezTo>
                      <a:cubicBezTo>
                        <a:pt x="39931" y="4872"/>
                        <a:pt x="39013" y="4437"/>
                        <a:pt x="38094" y="4437"/>
                      </a:cubicBezTo>
                      <a:cubicBezTo>
                        <a:pt x="37352" y="4437"/>
                        <a:pt x="36610" y="4721"/>
                        <a:pt x="36041" y="5290"/>
                      </a:cubicBezTo>
                      <a:cubicBezTo>
                        <a:pt x="35731" y="5599"/>
                        <a:pt x="35505" y="5956"/>
                        <a:pt x="35362" y="6337"/>
                      </a:cubicBezTo>
                      <a:cubicBezTo>
                        <a:pt x="35076" y="7135"/>
                        <a:pt x="34719" y="7885"/>
                        <a:pt x="34267" y="8588"/>
                      </a:cubicBezTo>
                      <a:cubicBezTo>
                        <a:pt x="34091" y="8872"/>
                        <a:pt x="33796" y="9021"/>
                        <a:pt x="33498" y="9021"/>
                      </a:cubicBezTo>
                      <a:cubicBezTo>
                        <a:pt x="33271" y="9021"/>
                        <a:pt x="33042" y="8934"/>
                        <a:pt x="32862" y="8754"/>
                      </a:cubicBezTo>
                      <a:lnTo>
                        <a:pt x="24992" y="884"/>
                      </a:lnTo>
                      <a:cubicBezTo>
                        <a:pt x="24402" y="295"/>
                        <a:pt x="23631" y="0"/>
                        <a:pt x="22862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47" name="Google Shape;1347;p46"/>
                <p:cNvSpPr/>
                <p:nvPr/>
              </p:nvSpPr>
              <p:spPr>
                <a:xfrm>
                  <a:off x="3887041" y="3641743"/>
                  <a:ext cx="287338" cy="2870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55" h="11942" extrusionOk="0">
                      <a:moveTo>
                        <a:pt x="5978" y="0"/>
                      </a:moveTo>
                      <a:cubicBezTo>
                        <a:pt x="2680" y="0"/>
                        <a:pt x="1" y="2667"/>
                        <a:pt x="1" y="5977"/>
                      </a:cubicBezTo>
                      <a:cubicBezTo>
                        <a:pt x="1" y="9275"/>
                        <a:pt x="2680" y="11942"/>
                        <a:pt x="5978" y="11942"/>
                      </a:cubicBezTo>
                      <a:cubicBezTo>
                        <a:pt x="9276" y="11942"/>
                        <a:pt x="11955" y="9275"/>
                        <a:pt x="11955" y="5977"/>
                      </a:cubicBezTo>
                      <a:cubicBezTo>
                        <a:pt x="11955" y="2667"/>
                        <a:pt x="9276" y="0"/>
                        <a:pt x="5978" y="0"/>
                      </a:cubicBezTo>
                      <a:close/>
                    </a:path>
                  </a:pathLst>
                </a:custGeom>
                <a:solidFill>
                  <a:srgbClr val="EC3A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8" name="Google Shape;1348;p46"/>
              <p:cNvGrpSpPr/>
              <p:nvPr/>
            </p:nvGrpSpPr>
            <p:grpSpPr>
              <a:xfrm>
                <a:off x="4139616" y="3871555"/>
                <a:ext cx="357419" cy="357005"/>
                <a:chOff x="7482229" y="3351230"/>
                <a:chExt cx="357419" cy="357005"/>
              </a:xfrm>
            </p:grpSpPr>
            <p:sp>
              <p:nvSpPr>
                <p:cNvPr id="1349" name="Google Shape;1349;p46"/>
                <p:cNvSpPr/>
                <p:nvPr/>
              </p:nvSpPr>
              <p:spPr>
                <a:xfrm>
                  <a:off x="7482229" y="3351230"/>
                  <a:ext cx="357419" cy="3570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29" h="11216" extrusionOk="0">
                      <a:moveTo>
                        <a:pt x="5633" y="357"/>
                      </a:moveTo>
                      <a:cubicBezTo>
                        <a:pt x="8538" y="357"/>
                        <a:pt x="10883" y="2703"/>
                        <a:pt x="10883" y="5608"/>
                      </a:cubicBezTo>
                      <a:cubicBezTo>
                        <a:pt x="10883" y="8513"/>
                        <a:pt x="8538" y="10859"/>
                        <a:pt x="5633" y="10859"/>
                      </a:cubicBezTo>
                      <a:cubicBezTo>
                        <a:pt x="2728" y="10859"/>
                        <a:pt x="382" y="8513"/>
                        <a:pt x="382" y="5608"/>
                      </a:cubicBezTo>
                      <a:cubicBezTo>
                        <a:pt x="382" y="2703"/>
                        <a:pt x="2728" y="357"/>
                        <a:pt x="5633" y="357"/>
                      </a:cubicBezTo>
                      <a:close/>
                      <a:moveTo>
                        <a:pt x="5621" y="0"/>
                      </a:moveTo>
                      <a:cubicBezTo>
                        <a:pt x="4109" y="0"/>
                        <a:pt x="2716" y="572"/>
                        <a:pt x="1644" y="1631"/>
                      </a:cubicBezTo>
                      <a:cubicBezTo>
                        <a:pt x="584" y="2691"/>
                        <a:pt x="1" y="4108"/>
                        <a:pt x="1" y="5608"/>
                      </a:cubicBezTo>
                      <a:cubicBezTo>
                        <a:pt x="1" y="7108"/>
                        <a:pt x="584" y="8513"/>
                        <a:pt x="1644" y="9585"/>
                      </a:cubicBezTo>
                      <a:cubicBezTo>
                        <a:pt x="2704" y="10632"/>
                        <a:pt x="4109" y="11216"/>
                        <a:pt x="5621" y="11216"/>
                      </a:cubicBezTo>
                      <a:cubicBezTo>
                        <a:pt x="7121" y="11216"/>
                        <a:pt x="8526" y="10632"/>
                        <a:pt x="9597" y="9585"/>
                      </a:cubicBezTo>
                      <a:cubicBezTo>
                        <a:pt x="10645" y="8525"/>
                        <a:pt x="11229" y="7108"/>
                        <a:pt x="11229" y="5608"/>
                      </a:cubicBezTo>
                      <a:cubicBezTo>
                        <a:pt x="11229" y="4108"/>
                        <a:pt x="10669" y="2703"/>
                        <a:pt x="9597" y="1631"/>
                      </a:cubicBezTo>
                      <a:cubicBezTo>
                        <a:pt x="8538" y="572"/>
                        <a:pt x="7121" y="0"/>
                        <a:pt x="562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0" name="Google Shape;1350;p46"/>
                <p:cNvSpPr/>
                <p:nvPr/>
              </p:nvSpPr>
              <p:spPr>
                <a:xfrm>
                  <a:off x="7592138" y="3605616"/>
                  <a:ext cx="137983" cy="32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35" h="1022" extrusionOk="0">
                      <a:moveTo>
                        <a:pt x="202" y="1"/>
                      </a:moveTo>
                      <a:cubicBezTo>
                        <a:pt x="147" y="1"/>
                        <a:pt x="94" y="21"/>
                        <a:pt x="60" y="69"/>
                      </a:cubicBezTo>
                      <a:cubicBezTo>
                        <a:pt x="1" y="140"/>
                        <a:pt x="1" y="259"/>
                        <a:pt x="96" y="319"/>
                      </a:cubicBezTo>
                      <a:cubicBezTo>
                        <a:pt x="644" y="783"/>
                        <a:pt x="1370" y="1021"/>
                        <a:pt x="2168" y="1021"/>
                      </a:cubicBezTo>
                      <a:cubicBezTo>
                        <a:pt x="2954" y="1021"/>
                        <a:pt x="3680" y="771"/>
                        <a:pt x="4239" y="319"/>
                      </a:cubicBezTo>
                      <a:cubicBezTo>
                        <a:pt x="4323" y="259"/>
                        <a:pt x="4335" y="140"/>
                        <a:pt x="4263" y="69"/>
                      </a:cubicBezTo>
                      <a:cubicBezTo>
                        <a:pt x="4228" y="26"/>
                        <a:pt x="4170" y="4"/>
                        <a:pt x="4115" y="4"/>
                      </a:cubicBezTo>
                      <a:cubicBezTo>
                        <a:pt x="4078" y="4"/>
                        <a:pt x="4042" y="14"/>
                        <a:pt x="4013" y="33"/>
                      </a:cubicBezTo>
                      <a:cubicBezTo>
                        <a:pt x="3537" y="438"/>
                        <a:pt x="2882" y="664"/>
                        <a:pt x="2168" y="664"/>
                      </a:cubicBezTo>
                      <a:cubicBezTo>
                        <a:pt x="1465" y="664"/>
                        <a:pt x="810" y="438"/>
                        <a:pt x="322" y="33"/>
                      </a:cubicBezTo>
                      <a:cubicBezTo>
                        <a:pt x="286" y="12"/>
                        <a:pt x="244" y="1"/>
                        <a:pt x="20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1" name="Google Shape;1351;p46"/>
                <p:cNvSpPr/>
                <p:nvPr/>
              </p:nvSpPr>
              <p:spPr>
                <a:xfrm>
                  <a:off x="7513709" y="3387962"/>
                  <a:ext cx="295987" cy="282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9" h="8860" extrusionOk="0">
                      <a:moveTo>
                        <a:pt x="6060" y="370"/>
                      </a:moveTo>
                      <a:cubicBezTo>
                        <a:pt x="6358" y="370"/>
                        <a:pt x="6596" y="608"/>
                        <a:pt x="6596" y="906"/>
                      </a:cubicBezTo>
                      <a:cubicBezTo>
                        <a:pt x="6596" y="1204"/>
                        <a:pt x="6358" y="1442"/>
                        <a:pt x="6060" y="1442"/>
                      </a:cubicBezTo>
                      <a:cubicBezTo>
                        <a:pt x="5763" y="1442"/>
                        <a:pt x="5525" y="1204"/>
                        <a:pt x="5525" y="906"/>
                      </a:cubicBezTo>
                      <a:cubicBezTo>
                        <a:pt x="5525" y="608"/>
                        <a:pt x="5763" y="370"/>
                        <a:pt x="6060" y="370"/>
                      </a:cubicBezTo>
                      <a:close/>
                      <a:moveTo>
                        <a:pt x="1322" y="2989"/>
                      </a:moveTo>
                      <a:cubicBezTo>
                        <a:pt x="1596" y="2989"/>
                        <a:pt x="1834" y="3097"/>
                        <a:pt x="2012" y="3263"/>
                      </a:cubicBezTo>
                      <a:cubicBezTo>
                        <a:pt x="1477" y="3680"/>
                        <a:pt x="1072" y="4240"/>
                        <a:pt x="881" y="4883"/>
                      </a:cubicBezTo>
                      <a:cubicBezTo>
                        <a:pt x="548" y="4716"/>
                        <a:pt x="334" y="4359"/>
                        <a:pt x="334" y="3990"/>
                      </a:cubicBezTo>
                      <a:cubicBezTo>
                        <a:pt x="334" y="3442"/>
                        <a:pt x="774" y="2989"/>
                        <a:pt x="1322" y="2989"/>
                      </a:cubicBezTo>
                      <a:close/>
                      <a:moveTo>
                        <a:pt x="7954" y="2989"/>
                      </a:moveTo>
                      <a:cubicBezTo>
                        <a:pt x="8501" y="2989"/>
                        <a:pt x="8942" y="3442"/>
                        <a:pt x="8942" y="3990"/>
                      </a:cubicBezTo>
                      <a:cubicBezTo>
                        <a:pt x="8966" y="4359"/>
                        <a:pt x="8739" y="4704"/>
                        <a:pt x="8394" y="4883"/>
                      </a:cubicBezTo>
                      <a:cubicBezTo>
                        <a:pt x="8216" y="4240"/>
                        <a:pt x="7811" y="3680"/>
                        <a:pt x="7263" y="3263"/>
                      </a:cubicBezTo>
                      <a:cubicBezTo>
                        <a:pt x="7442" y="3085"/>
                        <a:pt x="7692" y="2989"/>
                        <a:pt x="7954" y="2989"/>
                      </a:cubicBezTo>
                      <a:close/>
                      <a:moveTo>
                        <a:pt x="6072" y="1"/>
                      </a:moveTo>
                      <a:cubicBezTo>
                        <a:pt x="5632" y="1"/>
                        <a:pt x="5251" y="334"/>
                        <a:pt x="5191" y="763"/>
                      </a:cubicBezTo>
                      <a:lnTo>
                        <a:pt x="4596" y="953"/>
                      </a:lnTo>
                      <a:cubicBezTo>
                        <a:pt x="4525" y="989"/>
                        <a:pt x="4477" y="1049"/>
                        <a:pt x="4477" y="1120"/>
                      </a:cubicBezTo>
                      <a:lnTo>
                        <a:pt x="4477" y="2370"/>
                      </a:lnTo>
                      <a:cubicBezTo>
                        <a:pt x="3679" y="2394"/>
                        <a:pt x="2929" y="2632"/>
                        <a:pt x="2334" y="3025"/>
                      </a:cubicBezTo>
                      <a:cubicBezTo>
                        <a:pt x="2084" y="2751"/>
                        <a:pt x="1727" y="2608"/>
                        <a:pt x="1358" y="2608"/>
                      </a:cubicBezTo>
                      <a:cubicBezTo>
                        <a:pt x="607" y="2608"/>
                        <a:pt x="0" y="3216"/>
                        <a:pt x="0" y="3966"/>
                      </a:cubicBezTo>
                      <a:cubicBezTo>
                        <a:pt x="0" y="4513"/>
                        <a:pt x="345" y="5002"/>
                        <a:pt x="834" y="5216"/>
                      </a:cubicBezTo>
                      <a:cubicBezTo>
                        <a:pt x="822" y="5347"/>
                        <a:pt x="798" y="5478"/>
                        <a:pt x="798" y="5609"/>
                      </a:cubicBezTo>
                      <a:cubicBezTo>
                        <a:pt x="798" y="7395"/>
                        <a:pt x="2524" y="8859"/>
                        <a:pt x="4667" y="8859"/>
                      </a:cubicBezTo>
                      <a:cubicBezTo>
                        <a:pt x="5763" y="8859"/>
                        <a:pt x="6739" y="8490"/>
                        <a:pt x="7442" y="7871"/>
                      </a:cubicBezTo>
                      <a:cubicBezTo>
                        <a:pt x="7513" y="7811"/>
                        <a:pt x="7513" y="7692"/>
                        <a:pt x="7454" y="7621"/>
                      </a:cubicBezTo>
                      <a:cubicBezTo>
                        <a:pt x="7421" y="7588"/>
                        <a:pt x="7374" y="7570"/>
                        <a:pt x="7326" y="7570"/>
                      </a:cubicBezTo>
                      <a:cubicBezTo>
                        <a:pt x="7287" y="7570"/>
                        <a:pt x="7248" y="7582"/>
                        <a:pt x="7215" y="7609"/>
                      </a:cubicBezTo>
                      <a:cubicBezTo>
                        <a:pt x="6572" y="8157"/>
                        <a:pt x="5668" y="8514"/>
                        <a:pt x="4667" y="8514"/>
                      </a:cubicBezTo>
                      <a:cubicBezTo>
                        <a:pt x="2739" y="8514"/>
                        <a:pt x="1167" y="7216"/>
                        <a:pt x="1167" y="5633"/>
                      </a:cubicBezTo>
                      <a:cubicBezTo>
                        <a:pt x="1167" y="4037"/>
                        <a:pt x="2739" y="2739"/>
                        <a:pt x="4667" y="2739"/>
                      </a:cubicBezTo>
                      <a:cubicBezTo>
                        <a:pt x="6608" y="2739"/>
                        <a:pt x="8180" y="4037"/>
                        <a:pt x="8180" y="5633"/>
                      </a:cubicBezTo>
                      <a:cubicBezTo>
                        <a:pt x="8180" y="6133"/>
                        <a:pt x="8037" y="6597"/>
                        <a:pt x="7751" y="7014"/>
                      </a:cubicBezTo>
                      <a:cubicBezTo>
                        <a:pt x="7704" y="7085"/>
                        <a:pt x="7727" y="7169"/>
                        <a:pt x="7787" y="7228"/>
                      </a:cubicBezTo>
                      <a:cubicBezTo>
                        <a:pt x="7818" y="7264"/>
                        <a:pt x="7859" y="7280"/>
                        <a:pt x="7902" y="7280"/>
                      </a:cubicBezTo>
                      <a:cubicBezTo>
                        <a:pt x="7958" y="7280"/>
                        <a:pt x="8015" y="7252"/>
                        <a:pt x="8049" y="7204"/>
                      </a:cubicBezTo>
                      <a:cubicBezTo>
                        <a:pt x="8358" y="6740"/>
                        <a:pt x="8537" y="6192"/>
                        <a:pt x="8537" y="5621"/>
                      </a:cubicBezTo>
                      <a:cubicBezTo>
                        <a:pt x="8537" y="5490"/>
                        <a:pt x="8525" y="5359"/>
                        <a:pt x="8513" y="5228"/>
                      </a:cubicBezTo>
                      <a:cubicBezTo>
                        <a:pt x="8978" y="5014"/>
                        <a:pt x="9299" y="4525"/>
                        <a:pt x="9299" y="3978"/>
                      </a:cubicBezTo>
                      <a:cubicBezTo>
                        <a:pt x="9299" y="3228"/>
                        <a:pt x="8692" y="2620"/>
                        <a:pt x="7954" y="2620"/>
                      </a:cubicBezTo>
                      <a:cubicBezTo>
                        <a:pt x="7573" y="2620"/>
                        <a:pt x="7215" y="2775"/>
                        <a:pt x="6965" y="3037"/>
                      </a:cubicBezTo>
                      <a:cubicBezTo>
                        <a:pt x="6358" y="2656"/>
                        <a:pt x="5632" y="2406"/>
                        <a:pt x="4822" y="2382"/>
                      </a:cubicBezTo>
                      <a:lnTo>
                        <a:pt x="4822" y="1263"/>
                      </a:lnTo>
                      <a:lnTo>
                        <a:pt x="5215" y="1132"/>
                      </a:lnTo>
                      <a:cubicBezTo>
                        <a:pt x="5303" y="1507"/>
                        <a:pt x="5647" y="1780"/>
                        <a:pt x="6048" y="1780"/>
                      </a:cubicBezTo>
                      <a:cubicBezTo>
                        <a:pt x="6080" y="1780"/>
                        <a:pt x="6112" y="1779"/>
                        <a:pt x="6144" y="1775"/>
                      </a:cubicBezTo>
                      <a:cubicBezTo>
                        <a:pt x="6584" y="1727"/>
                        <a:pt x="6918" y="1382"/>
                        <a:pt x="6953" y="953"/>
                      </a:cubicBezTo>
                      <a:cubicBezTo>
                        <a:pt x="6977" y="430"/>
                        <a:pt x="6584" y="1"/>
                        <a:pt x="607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2" name="Google Shape;1352;p46"/>
                <p:cNvSpPr/>
                <p:nvPr/>
              </p:nvSpPr>
              <p:spPr>
                <a:xfrm>
                  <a:off x="7580393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18" y="1179"/>
                        <a:pt x="1179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6" y="0"/>
                        <a:pt x="1" y="405"/>
                        <a:pt x="1" y="893"/>
                      </a:cubicBezTo>
                      <a:cubicBezTo>
                        <a:pt x="1" y="1381"/>
                        <a:pt x="406" y="1786"/>
                        <a:pt x="894" y="1786"/>
                      </a:cubicBezTo>
                      <a:cubicBezTo>
                        <a:pt x="1394" y="1786"/>
                        <a:pt x="1787" y="1381"/>
                        <a:pt x="1787" y="893"/>
                      </a:cubicBezTo>
                      <a:cubicBezTo>
                        <a:pt x="1775" y="405"/>
                        <a:pt x="1394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53" name="Google Shape;1353;p46"/>
                <p:cNvSpPr/>
                <p:nvPr/>
              </p:nvSpPr>
              <p:spPr>
                <a:xfrm>
                  <a:off x="7685750" y="3516460"/>
                  <a:ext cx="56880" cy="56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7" h="1787" extrusionOk="0">
                      <a:moveTo>
                        <a:pt x="894" y="345"/>
                      </a:moveTo>
                      <a:cubicBezTo>
                        <a:pt x="1191" y="345"/>
                        <a:pt x="1429" y="584"/>
                        <a:pt x="1429" y="881"/>
                      </a:cubicBezTo>
                      <a:cubicBezTo>
                        <a:pt x="1429" y="1179"/>
                        <a:pt x="1191" y="1417"/>
                        <a:pt x="894" y="1417"/>
                      </a:cubicBezTo>
                      <a:cubicBezTo>
                        <a:pt x="596" y="1417"/>
                        <a:pt x="358" y="1179"/>
                        <a:pt x="358" y="881"/>
                      </a:cubicBezTo>
                      <a:cubicBezTo>
                        <a:pt x="358" y="584"/>
                        <a:pt x="596" y="345"/>
                        <a:pt x="894" y="345"/>
                      </a:cubicBezTo>
                      <a:close/>
                      <a:moveTo>
                        <a:pt x="894" y="0"/>
                      </a:moveTo>
                      <a:cubicBezTo>
                        <a:pt x="405" y="0"/>
                        <a:pt x="1" y="405"/>
                        <a:pt x="1" y="893"/>
                      </a:cubicBezTo>
                      <a:cubicBezTo>
                        <a:pt x="1" y="1381"/>
                        <a:pt x="405" y="1786"/>
                        <a:pt x="894" y="1786"/>
                      </a:cubicBezTo>
                      <a:cubicBezTo>
                        <a:pt x="1382" y="1786"/>
                        <a:pt x="1787" y="1381"/>
                        <a:pt x="1787" y="893"/>
                      </a:cubicBezTo>
                      <a:cubicBezTo>
                        <a:pt x="1775" y="405"/>
                        <a:pt x="1382" y="0"/>
                        <a:pt x="89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7"/>
          <p:cNvGrpSpPr/>
          <p:nvPr/>
        </p:nvGrpSpPr>
        <p:grpSpPr>
          <a:xfrm>
            <a:off x="3070433" y="1367304"/>
            <a:ext cx="3003089" cy="3003089"/>
            <a:chOff x="3197500" y="1599125"/>
            <a:chExt cx="2749074" cy="2749074"/>
          </a:xfrm>
        </p:grpSpPr>
        <p:sp>
          <p:nvSpPr>
            <p:cNvPr id="123" name="Google Shape;123;p17"/>
            <p:cNvSpPr/>
            <p:nvPr/>
          </p:nvSpPr>
          <p:spPr>
            <a:xfrm>
              <a:off x="3288284" y="1689909"/>
              <a:ext cx="2567996" cy="2568050"/>
            </a:xfrm>
            <a:custGeom>
              <a:avLst/>
              <a:gdLst/>
              <a:ahLst/>
              <a:cxnLst/>
              <a:rect l="l" t="t" r="r" b="b"/>
              <a:pathLst>
                <a:path w="46842" h="46843" extrusionOk="0">
                  <a:moveTo>
                    <a:pt x="23421" y="195"/>
                  </a:moveTo>
                  <a:cubicBezTo>
                    <a:pt x="24989" y="195"/>
                    <a:pt x="26568" y="351"/>
                    <a:pt x="28098" y="663"/>
                  </a:cubicBezTo>
                  <a:cubicBezTo>
                    <a:pt x="29588" y="965"/>
                    <a:pt x="31059" y="1423"/>
                    <a:pt x="32462" y="2018"/>
                  </a:cubicBezTo>
                  <a:cubicBezTo>
                    <a:pt x="33835" y="2602"/>
                    <a:pt x="35160" y="3323"/>
                    <a:pt x="36407" y="4161"/>
                  </a:cubicBezTo>
                  <a:cubicBezTo>
                    <a:pt x="37635" y="4989"/>
                    <a:pt x="38795" y="5943"/>
                    <a:pt x="39837" y="6996"/>
                  </a:cubicBezTo>
                  <a:cubicBezTo>
                    <a:pt x="40889" y="8048"/>
                    <a:pt x="41844" y="9208"/>
                    <a:pt x="42672" y="10435"/>
                  </a:cubicBezTo>
                  <a:cubicBezTo>
                    <a:pt x="43519" y="11672"/>
                    <a:pt x="44240" y="12997"/>
                    <a:pt x="44816" y="14380"/>
                  </a:cubicBezTo>
                  <a:cubicBezTo>
                    <a:pt x="45409" y="15783"/>
                    <a:pt x="45868" y="17245"/>
                    <a:pt x="46169" y="18736"/>
                  </a:cubicBezTo>
                  <a:cubicBezTo>
                    <a:pt x="46481" y="20265"/>
                    <a:pt x="46647" y="21843"/>
                    <a:pt x="46647" y="23421"/>
                  </a:cubicBezTo>
                  <a:cubicBezTo>
                    <a:pt x="46647" y="24990"/>
                    <a:pt x="46481" y="26569"/>
                    <a:pt x="46169" y="28098"/>
                  </a:cubicBezTo>
                  <a:cubicBezTo>
                    <a:pt x="45868" y="29589"/>
                    <a:pt x="45409" y="31059"/>
                    <a:pt x="44816" y="32462"/>
                  </a:cubicBezTo>
                  <a:cubicBezTo>
                    <a:pt x="44240" y="33836"/>
                    <a:pt x="43519" y="35161"/>
                    <a:pt x="42672" y="36408"/>
                  </a:cubicBezTo>
                  <a:cubicBezTo>
                    <a:pt x="41844" y="37636"/>
                    <a:pt x="40889" y="38795"/>
                    <a:pt x="39837" y="39838"/>
                  </a:cubicBezTo>
                  <a:cubicBezTo>
                    <a:pt x="38795" y="40890"/>
                    <a:pt x="37635" y="41845"/>
                    <a:pt x="36407" y="42672"/>
                  </a:cubicBezTo>
                  <a:cubicBezTo>
                    <a:pt x="35160" y="43520"/>
                    <a:pt x="33835" y="44241"/>
                    <a:pt x="32462" y="44816"/>
                  </a:cubicBezTo>
                  <a:cubicBezTo>
                    <a:pt x="31059" y="45410"/>
                    <a:pt x="29588" y="45868"/>
                    <a:pt x="28098" y="46170"/>
                  </a:cubicBezTo>
                  <a:cubicBezTo>
                    <a:pt x="26568" y="46482"/>
                    <a:pt x="24989" y="46647"/>
                    <a:pt x="23421" y="46647"/>
                  </a:cubicBezTo>
                  <a:cubicBezTo>
                    <a:pt x="21843" y="46647"/>
                    <a:pt x="20265" y="46482"/>
                    <a:pt x="18735" y="46170"/>
                  </a:cubicBezTo>
                  <a:cubicBezTo>
                    <a:pt x="17245" y="45868"/>
                    <a:pt x="15783" y="45410"/>
                    <a:pt x="14380" y="44816"/>
                  </a:cubicBezTo>
                  <a:cubicBezTo>
                    <a:pt x="12997" y="44241"/>
                    <a:pt x="11672" y="43520"/>
                    <a:pt x="10434" y="42672"/>
                  </a:cubicBezTo>
                  <a:cubicBezTo>
                    <a:pt x="9207" y="41845"/>
                    <a:pt x="8048" y="40890"/>
                    <a:pt x="6996" y="39838"/>
                  </a:cubicBezTo>
                  <a:cubicBezTo>
                    <a:pt x="5943" y="38795"/>
                    <a:pt x="4989" y="37636"/>
                    <a:pt x="4160" y="36408"/>
                  </a:cubicBezTo>
                  <a:cubicBezTo>
                    <a:pt x="3322" y="35161"/>
                    <a:pt x="2601" y="33836"/>
                    <a:pt x="2017" y="32462"/>
                  </a:cubicBezTo>
                  <a:cubicBezTo>
                    <a:pt x="1423" y="31059"/>
                    <a:pt x="965" y="29589"/>
                    <a:pt x="663" y="28098"/>
                  </a:cubicBezTo>
                  <a:cubicBezTo>
                    <a:pt x="351" y="26569"/>
                    <a:pt x="195" y="24990"/>
                    <a:pt x="195" y="23421"/>
                  </a:cubicBezTo>
                  <a:cubicBezTo>
                    <a:pt x="195" y="21843"/>
                    <a:pt x="351" y="20265"/>
                    <a:pt x="663" y="18736"/>
                  </a:cubicBezTo>
                  <a:cubicBezTo>
                    <a:pt x="965" y="17245"/>
                    <a:pt x="1423" y="15783"/>
                    <a:pt x="2017" y="14380"/>
                  </a:cubicBezTo>
                  <a:cubicBezTo>
                    <a:pt x="2601" y="12997"/>
                    <a:pt x="3322" y="11672"/>
                    <a:pt x="4160" y="10435"/>
                  </a:cubicBezTo>
                  <a:cubicBezTo>
                    <a:pt x="4989" y="9208"/>
                    <a:pt x="5943" y="8048"/>
                    <a:pt x="6996" y="6996"/>
                  </a:cubicBezTo>
                  <a:cubicBezTo>
                    <a:pt x="8048" y="5943"/>
                    <a:pt x="9207" y="4989"/>
                    <a:pt x="10434" y="4161"/>
                  </a:cubicBezTo>
                  <a:cubicBezTo>
                    <a:pt x="11672" y="3323"/>
                    <a:pt x="12997" y="2602"/>
                    <a:pt x="14380" y="2018"/>
                  </a:cubicBezTo>
                  <a:cubicBezTo>
                    <a:pt x="15783" y="1423"/>
                    <a:pt x="17245" y="965"/>
                    <a:pt x="18735" y="663"/>
                  </a:cubicBezTo>
                  <a:cubicBezTo>
                    <a:pt x="20265" y="351"/>
                    <a:pt x="21843" y="195"/>
                    <a:pt x="23421" y="195"/>
                  </a:cubicBezTo>
                  <a:close/>
                  <a:moveTo>
                    <a:pt x="23421" y="1"/>
                  </a:moveTo>
                  <a:cubicBezTo>
                    <a:pt x="21833" y="1"/>
                    <a:pt x="20245" y="156"/>
                    <a:pt x="18696" y="468"/>
                  </a:cubicBezTo>
                  <a:cubicBezTo>
                    <a:pt x="17195" y="780"/>
                    <a:pt x="15715" y="1238"/>
                    <a:pt x="14302" y="1842"/>
                  </a:cubicBezTo>
                  <a:cubicBezTo>
                    <a:pt x="12909" y="2427"/>
                    <a:pt x="11574" y="3148"/>
                    <a:pt x="10327" y="3995"/>
                  </a:cubicBezTo>
                  <a:cubicBezTo>
                    <a:pt x="9080" y="4833"/>
                    <a:pt x="7921" y="5798"/>
                    <a:pt x="6859" y="6859"/>
                  </a:cubicBezTo>
                  <a:cubicBezTo>
                    <a:pt x="5797" y="7922"/>
                    <a:pt x="4833" y="9081"/>
                    <a:pt x="3995" y="10328"/>
                  </a:cubicBezTo>
                  <a:cubicBezTo>
                    <a:pt x="3147" y="11575"/>
                    <a:pt x="2426" y="12910"/>
                    <a:pt x="1841" y="14302"/>
                  </a:cubicBezTo>
                  <a:cubicBezTo>
                    <a:pt x="1237" y="15715"/>
                    <a:pt x="780" y="17196"/>
                    <a:pt x="468" y="18697"/>
                  </a:cubicBezTo>
                  <a:cubicBezTo>
                    <a:pt x="156" y="20245"/>
                    <a:pt x="1" y="21834"/>
                    <a:pt x="1" y="23421"/>
                  </a:cubicBezTo>
                  <a:cubicBezTo>
                    <a:pt x="1" y="25010"/>
                    <a:pt x="156" y="26597"/>
                    <a:pt x="468" y="28137"/>
                  </a:cubicBezTo>
                  <a:cubicBezTo>
                    <a:pt x="780" y="29647"/>
                    <a:pt x="1237" y="31118"/>
                    <a:pt x="1841" y="32531"/>
                  </a:cubicBezTo>
                  <a:cubicBezTo>
                    <a:pt x="2426" y="33924"/>
                    <a:pt x="3147" y="35259"/>
                    <a:pt x="3995" y="36515"/>
                  </a:cubicBezTo>
                  <a:cubicBezTo>
                    <a:pt x="4833" y="37753"/>
                    <a:pt x="5797" y="38922"/>
                    <a:pt x="6859" y="39983"/>
                  </a:cubicBezTo>
                  <a:cubicBezTo>
                    <a:pt x="7921" y="41036"/>
                    <a:pt x="9080" y="42001"/>
                    <a:pt x="10327" y="42838"/>
                  </a:cubicBezTo>
                  <a:cubicBezTo>
                    <a:pt x="11574" y="43686"/>
                    <a:pt x="12909" y="44417"/>
                    <a:pt x="14302" y="45001"/>
                  </a:cubicBezTo>
                  <a:cubicBezTo>
                    <a:pt x="15715" y="45595"/>
                    <a:pt x="17195" y="46053"/>
                    <a:pt x="18696" y="46365"/>
                  </a:cubicBezTo>
                  <a:cubicBezTo>
                    <a:pt x="20245" y="46677"/>
                    <a:pt x="21833" y="46842"/>
                    <a:pt x="23421" y="46842"/>
                  </a:cubicBezTo>
                  <a:cubicBezTo>
                    <a:pt x="25009" y="46842"/>
                    <a:pt x="26597" y="46677"/>
                    <a:pt x="28137" y="46365"/>
                  </a:cubicBezTo>
                  <a:cubicBezTo>
                    <a:pt x="29646" y="46053"/>
                    <a:pt x="31118" y="45595"/>
                    <a:pt x="32530" y="45001"/>
                  </a:cubicBezTo>
                  <a:cubicBezTo>
                    <a:pt x="33924" y="44417"/>
                    <a:pt x="35258" y="43686"/>
                    <a:pt x="36515" y="42838"/>
                  </a:cubicBezTo>
                  <a:cubicBezTo>
                    <a:pt x="37752" y="42001"/>
                    <a:pt x="38921" y="41036"/>
                    <a:pt x="39983" y="39983"/>
                  </a:cubicBezTo>
                  <a:cubicBezTo>
                    <a:pt x="41035" y="38922"/>
                    <a:pt x="42000" y="37753"/>
                    <a:pt x="42837" y="36515"/>
                  </a:cubicBezTo>
                  <a:cubicBezTo>
                    <a:pt x="43685" y="35259"/>
                    <a:pt x="44416" y="33924"/>
                    <a:pt x="45000" y="32531"/>
                  </a:cubicBezTo>
                  <a:cubicBezTo>
                    <a:pt x="45595" y="31118"/>
                    <a:pt x="46052" y="29647"/>
                    <a:pt x="46364" y="28137"/>
                  </a:cubicBezTo>
                  <a:cubicBezTo>
                    <a:pt x="46676" y="26597"/>
                    <a:pt x="46842" y="25010"/>
                    <a:pt x="46842" y="23421"/>
                  </a:cubicBezTo>
                  <a:cubicBezTo>
                    <a:pt x="46842" y="21834"/>
                    <a:pt x="46676" y="20245"/>
                    <a:pt x="46364" y="18697"/>
                  </a:cubicBezTo>
                  <a:cubicBezTo>
                    <a:pt x="46052" y="17196"/>
                    <a:pt x="45595" y="15715"/>
                    <a:pt x="45000" y="14302"/>
                  </a:cubicBezTo>
                  <a:cubicBezTo>
                    <a:pt x="44416" y="12910"/>
                    <a:pt x="43685" y="11575"/>
                    <a:pt x="42837" y="10328"/>
                  </a:cubicBezTo>
                  <a:cubicBezTo>
                    <a:pt x="42000" y="9081"/>
                    <a:pt x="41035" y="7922"/>
                    <a:pt x="39983" y="6859"/>
                  </a:cubicBezTo>
                  <a:cubicBezTo>
                    <a:pt x="38921" y="5798"/>
                    <a:pt x="37752" y="4833"/>
                    <a:pt x="36515" y="3995"/>
                  </a:cubicBezTo>
                  <a:cubicBezTo>
                    <a:pt x="35258" y="3148"/>
                    <a:pt x="33924" y="2427"/>
                    <a:pt x="32530" y="1842"/>
                  </a:cubicBezTo>
                  <a:cubicBezTo>
                    <a:pt x="31118" y="1238"/>
                    <a:pt x="29646" y="780"/>
                    <a:pt x="28137" y="468"/>
                  </a:cubicBezTo>
                  <a:cubicBezTo>
                    <a:pt x="26597" y="156"/>
                    <a:pt x="25009" y="1"/>
                    <a:pt x="23421" y="1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3197500" y="1599125"/>
              <a:ext cx="2749074" cy="2749074"/>
            </a:xfrm>
            <a:custGeom>
              <a:avLst/>
              <a:gdLst/>
              <a:ahLst/>
              <a:cxnLst/>
              <a:rect l="l" t="t" r="r" b="b"/>
              <a:pathLst>
                <a:path w="50145" h="50145" extrusionOk="0">
                  <a:moveTo>
                    <a:pt x="24629" y="0"/>
                  </a:moveTo>
                  <a:lnTo>
                    <a:pt x="24629" y="98"/>
                  </a:lnTo>
                  <a:cubicBezTo>
                    <a:pt x="24775" y="88"/>
                    <a:pt x="24931" y="88"/>
                    <a:pt x="25077" y="88"/>
                  </a:cubicBezTo>
                  <a:lnTo>
                    <a:pt x="25214" y="88"/>
                  </a:lnTo>
                  <a:lnTo>
                    <a:pt x="25214" y="0"/>
                  </a:lnTo>
                  <a:close/>
                  <a:moveTo>
                    <a:pt x="25808" y="11"/>
                  </a:moveTo>
                  <a:lnTo>
                    <a:pt x="25808" y="98"/>
                  </a:lnTo>
                  <a:lnTo>
                    <a:pt x="26392" y="127"/>
                  </a:lnTo>
                  <a:lnTo>
                    <a:pt x="26392" y="30"/>
                  </a:lnTo>
                  <a:cubicBezTo>
                    <a:pt x="26197" y="20"/>
                    <a:pt x="26002" y="20"/>
                    <a:pt x="25808" y="11"/>
                  </a:cubicBezTo>
                  <a:close/>
                  <a:moveTo>
                    <a:pt x="24034" y="20"/>
                  </a:moveTo>
                  <a:lnTo>
                    <a:pt x="23450" y="49"/>
                  </a:lnTo>
                  <a:lnTo>
                    <a:pt x="23450" y="147"/>
                  </a:lnTo>
                  <a:cubicBezTo>
                    <a:pt x="23645" y="127"/>
                    <a:pt x="23850" y="117"/>
                    <a:pt x="24045" y="108"/>
                  </a:cubicBezTo>
                  <a:lnTo>
                    <a:pt x="24034" y="20"/>
                  </a:lnTo>
                  <a:close/>
                  <a:moveTo>
                    <a:pt x="26987" y="69"/>
                  </a:moveTo>
                  <a:lnTo>
                    <a:pt x="26977" y="166"/>
                  </a:lnTo>
                  <a:cubicBezTo>
                    <a:pt x="27171" y="176"/>
                    <a:pt x="27366" y="195"/>
                    <a:pt x="27561" y="215"/>
                  </a:cubicBezTo>
                  <a:lnTo>
                    <a:pt x="27571" y="127"/>
                  </a:lnTo>
                  <a:lnTo>
                    <a:pt x="26987" y="69"/>
                  </a:lnTo>
                  <a:close/>
                  <a:moveTo>
                    <a:pt x="22865" y="98"/>
                  </a:moveTo>
                  <a:cubicBezTo>
                    <a:pt x="22661" y="117"/>
                    <a:pt x="22466" y="137"/>
                    <a:pt x="22271" y="156"/>
                  </a:cubicBezTo>
                  <a:lnTo>
                    <a:pt x="22281" y="244"/>
                  </a:lnTo>
                  <a:lnTo>
                    <a:pt x="22865" y="186"/>
                  </a:lnTo>
                  <a:lnTo>
                    <a:pt x="22865" y="98"/>
                  </a:lnTo>
                  <a:close/>
                  <a:moveTo>
                    <a:pt x="28156" y="186"/>
                  </a:moveTo>
                  <a:lnTo>
                    <a:pt x="28146" y="273"/>
                  </a:lnTo>
                  <a:lnTo>
                    <a:pt x="28730" y="361"/>
                  </a:lnTo>
                  <a:lnTo>
                    <a:pt x="28740" y="264"/>
                  </a:lnTo>
                  <a:cubicBezTo>
                    <a:pt x="28555" y="234"/>
                    <a:pt x="28351" y="215"/>
                    <a:pt x="28156" y="186"/>
                  </a:cubicBezTo>
                  <a:close/>
                  <a:moveTo>
                    <a:pt x="21687" y="225"/>
                  </a:moveTo>
                  <a:lnTo>
                    <a:pt x="21102" y="312"/>
                  </a:lnTo>
                  <a:lnTo>
                    <a:pt x="21122" y="400"/>
                  </a:lnTo>
                  <a:cubicBezTo>
                    <a:pt x="21307" y="371"/>
                    <a:pt x="21512" y="342"/>
                    <a:pt x="21696" y="312"/>
                  </a:cubicBezTo>
                  <a:lnTo>
                    <a:pt x="21687" y="225"/>
                  </a:lnTo>
                  <a:close/>
                  <a:moveTo>
                    <a:pt x="29325" y="361"/>
                  </a:moveTo>
                  <a:lnTo>
                    <a:pt x="29315" y="449"/>
                  </a:lnTo>
                  <a:cubicBezTo>
                    <a:pt x="29500" y="478"/>
                    <a:pt x="29695" y="517"/>
                    <a:pt x="29890" y="556"/>
                  </a:cubicBezTo>
                  <a:lnTo>
                    <a:pt x="29909" y="468"/>
                  </a:lnTo>
                  <a:cubicBezTo>
                    <a:pt x="29715" y="429"/>
                    <a:pt x="29520" y="390"/>
                    <a:pt x="29325" y="361"/>
                  </a:cubicBezTo>
                  <a:close/>
                  <a:moveTo>
                    <a:pt x="20527" y="410"/>
                  </a:moveTo>
                  <a:lnTo>
                    <a:pt x="19943" y="526"/>
                  </a:lnTo>
                  <a:lnTo>
                    <a:pt x="19962" y="615"/>
                  </a:lnTo>
                  <a:cubicBezTo>
                    <a:pt x="20157" y="576"/>
                    <a:pt x="20342" y="537"/>
                    <a:pt x="20537" y="498"/>
                  </a:cubicBezTo>
                  <a:lnTo>
                    <a:pt x="20527" y="410"/>
                  </a:lnTo>
                  <a:close/>
                  <a:moveTo>
                    <a:pt x="30484" y="585"/>
                  </a:moveTo>
                  <a:lnTo>
                    <a:pt x="30464" y="673"/>
                  </a:lnTo>
                  <a:cubicBezTo>
                    <a:pt x="30659" y="712"/>
                    <a:pt x="30845" y="760"/>
                    <a:pt x="31040" y="809"/>
                  </a:cubicBezTo>
                  <a:lnTo>
                    <a:pt x="31059" y="721"/>
                  </a:lnTo>
                  <a:cubicBezTo>
                    <a:pt x="30874" y="673"/>
                    <a:pt x="30679" y="624"/>
                    <a:pt x="30484" y="585"/>
                  </a:cubicBezTo>
                  <a:close/>
                  <a:moveTo>
                    <a:pt x="19368" y="654"/>
                  </a:moveTo>
                  <a:cubicBezTo>
                    <a:pt x="19173" y="692"/>
                    <a:pt x="18988" y="741"/>
                    <a:pt x="18793" y="790"/>
                  </a:cubicBezTo>
                  <a:lnTo>
                    <a:pt x="18812" y="877"/>
                  </a:lnTo>
                  <a:cubicBezTo>
                    <a:pt x="19007" y="829"/>
                    <a:pt x="19202" y="790"/>
                    <a:pt x="19388" y="741"/>
                  </a:cubicBezTo>
                  <a:lnTo>
                    <a:pt x="19368" y="654"/>
                  </a:lnTo>
                  <a:close/>
                  <a:moveTo>
                    <a:pt x="31633" y="868"/>
                  </a:moveTo>
                  <a:lnTo>
                    <a:pt x="31605" y="955"/>
                  </a:lnTo>
                  <a:cubicBezTo>
                    <a:pt x="31799" y="1004"/>
                    <a:pt x="31984" y="1063"/>
                    <a:pt x="32170" y="1111"/>
                  </a:cubicBezTo>
                  <a:lnTo>
                    <a:pt x="32199" y="1024"/>
                  </a:lnTo>
                  <a:cubicBezTo>
                    <a:pt x="32014" y="975"/>
                    <a:pt x="31819" y="916"/>
                    <a:pt x="31633" y="868"/>
                  </a:cubicBezTo>
                  <a:close/>
                  <a:moveTo>
                    <a:pt x="18228" y="946"/>
                  </a:moveTo>
                  <a:cubicBezTo>
                    <a:pt x="18033" y="1004"/>
                    <a:pt x="17848" y="1053"/>
                    <a:pt x="17663" y="1111"/>
                  </a:cubicBezTo>
                  <a:lnTo>
                    <a:pt x="17682" y="1199"/>
                  </a:lnTo>
                  <a:cubicBezTo>
                    <a:pt x="17868" y="1141"/>
                    <a:pt x="18063" y="1092"/>
                    <a:pt x="18247" y="1033"/>
                  </a:cubicBezTo>
                  <a:lnTo>
                    <a:pt x="18228" y="946"/>
                  </a:lnTo>
                  <a:close/>
                  <a:moveTo>
                    <a:pt x="32764" y="1199"/>
                  </a:moveTo>
                  <a:lnTo>
                    <a:pt x="32735" y="1286"/>
                  </a:lnTo>
                  <a:cubicBezTo>
                    <a:pt x="32919" y="1345"/>
                    <a:pt x="33114" y="1413"/>
                    <a:pt x="33300" y="1472"/>
                  </a:cubicBezTo>
                  <a:lnTo>
                    <a:pt x="33329" y="1394"/>
                  </a:lnTo>
                  <a:cubicBezTo>
                    <a:pt x="33144" y="1325"/>
                    <a:pt x="32949" y="1258"/>
                    <a:pt x="32764" y="1199"/>
                  </a:cubicBezTo>
                  <a:close/>
                  <a:moveTo>
                    <a:pt x="17098" y="1297"/>
                  </a:moveTo>
                  <a:cubicBezTo>
                    <a:pt x="16913" y="1355"/>
                    <a:pt x="16728" y="1423"/>
                    <a:pt x="16543" y="1491"/>
                  </a:cubicBezTo>
                  <a:lnTo>
                    <a:pt x="16572" y="1579"/>
                  </a:lnTo>
                  <a:cubicBezTo>
                    <a:pt x="16757" y="1511"/>
                    <a:pt x="16942" y="1442"/>
                    <a:pt x="17127" y="1384"/>
                  </a:cubicBezTo>
                  <a:lnTo>
                    <a:pt x="17098" y="1297"/>
                  </a:lnTo>
                  <a:close/>
                  <a:moveTo>
                    <a:pt x="33884" y="1589"/>
                  </a:moveTo>
                  <a:lnTo>
                    <a:pt x="33845" y="1676"/>
                  </a:lnTo>
                  <a:cubicBezTo>
                    <a:pt x="34030" y="1745"/>
                    <a:pt x="34216" y="1812"/>
                    <a:pt x="34400" y="1890"/>
                  </a:cubicBezTo>
                  <a:lnTo>
                    <a:pt x="34430" y="1803"/>
                  </a:lnTo>
                  <a:cubicBezTo>
                    <a:pt x="34255" y="1735"/>
                    <a:pt x="34069" y="1657"/>
                    <a:pt x="33884" y="1589"/>
                  </a:cubicBezTo>
                  <a:close/>
                  <a:moveTo>
                    <a:pt x="15987" y="1696"/>
                  </a:moveTo>
                  <a:cubicBezTo>
                    <a:pt x="15802" y="1764"/>
                    <a:pt x="15627" y="1842"/>
                    <a:pt x="15442" y="1920"/>
                  </a:cubicBezTo>
                  <a:lnTo>
                    <a:pt x="15481" y="1998"/>
                  </a:lnTo>
                  <a:cubicBezTo>
                    <a:pt x="15656" y="1929"/>
                    <a:pt x="15841" y="1851"/>
                    <a:pt x="16017" y="1784"/>
                  </a:cubicBezTo>
                  <a:lnTo>
                    <a:pt x="15987" y="1696"/>
                  </a:lnTo>
                  <a:close/>
                  <a:moveTo>
                    <a:pt x="34975" y="2037"/>
                  </a:moveTo>
                  <a:lnTo>
                    <a:pt x="34946" y="2115"/>
                  </a:lnTo>
                  <a:cubicBezTo>
                    <a:pt x="35121" y="2193"/>
                    <a:pt x="35307" y="2271"/>
                    <a:pt x="35482" y="2358"/>
                  </a:cubicBezTo>
                  <a:lnTo>
                    <a:pt x="35521" y="2271"/>
                  </a:lnTo>
                  <a:cubicBezTo>
                    <a:pt x="35346" y="2193"/>
                    <a:pt x="35160" y="2115"/>
                    <a:pt x="34975" y="2037"/>
                  </a:cubicBezTo>
                  <a:close/>
                  <a:moveTo>
                    <a:pt x="14906" y="2154"/>
                  </a:moveTo>
                  <a:cubicBezTo>
                    <a:pt x="14721" y="2232"/>
                    <a:pt x="14545" y="2310"/>
                    <a:pt x="14370" y="2397"/>
                  </a:cubicBezTo>
                  <a:lnTo>
                    <a:pt x="14409" y="2475"/>
                  </a:lnTo>
                  <a:cubicBezTo>
                    <a:pt x="14584" y="2397"/>
                    <a:pt x="14760" y="2310"/>
                    <a:pt x="14935" y="2232"/>
                  </a:cubicBezTo>
                  <a:lnTo>
                    <a:pt x="14906" y="2154"/>
                  </a:lnTo>
                  <a:close/>
                  <a:moveTo>
                    <a:pt x="36057" y="2524"/>
                  </a:moveTo>
                  <a:lnTo>
                    <a:pt x="36018" y="2611"/>
                  </a:lnTo>
                  <a:cubicBezTo>
                    <a:pt x="36193" y="2689"/>
                    <a:pt x="36368" y="2787"/>
                    <a:pt x="36544" y="2875"/>
                  </a:cubicBezTo>
                  <a:lnTo>
                    <a:pt x="36583" y="2797"/>
                  </a:lnTo>
                  <a:cubicBezTo>
                    <a:pt x="36407" y="2699"/>
                    <a:pt x="36232" y="2611"/>
                    <a:pt x="36057" y="2524"/>
                  </a:cubicBezTo>
                  <a:close/>
                  <a:moveTo>
                    <a:pt x="13834" y="2650"/>
                  </a:moveTo>
                  <a:cubicBezTo>
                    <a:pt x="13668" y="2738"/>
                    <a:pt x="13484" y="2836"/>
                    <a:pt x="13318" y="2923"/>
                  </a:cubicBezTo>
                  <a:lnTo>
                    <a:pt x="13357" y="3001"/>
                  </a:lnTo>
                  <a:cubicBezTo>
                    <a:pt x="13532" y="2914"/>
                    <a:pt x="13707" y="2816"/>
                    <a:pt x="13883" y="2728"/>
                  </a:cubicBezTo>
                  <a:lnTo>
                    <a:pt x="13834" y="2650"/>
                  </a:lnTo>
                  <a:close/>
                  <a:moveTo>
                    <a:pt x="37109" y="3070"/>
                  </a:moveTo>
                  <a:lnTo>
                    <a:pt x="37060" y="3148"/>
                  </a:lnTo>
                  <a:cubicBezTo>
                    <a:pt x="37236" y="3245"/>
                    <a:pt x="37401" y="3342"/>
                    <a:pt x="37576" y="3440"/>
                  </a:cubicBezTo>
                  <a:lnTo>
                    <a:pt x="37615" y="3362"/>
                  </a:lnTo>
                  <a:cubicBezTo>
                    <a:pt x="37450" y="3264"/>
                    <a:pt x="37275" y="3167"/>
                    <a:pt x="37109" y="3070"/>
                  </a:cubicBezTo>
                  <a:close/>
                  <a:moveTo>
                    <a:pt x="12802" y="3206"/>
                  </a:moveTo>
                  <a:cubicBezTo>
                    <a:pt x="12626" y="3303"/>
                    <a:pt x="12460" y="3401"/>
                    <a:pt x="12285" y="3498"/>
                  </a:cubicBezTo>
                  <a:lnTo>
                    <a:pt x="12334" y="3576"/>
                  </a:lnTo>
                  <a:cubicBezTo>
                    <a:pt x="12499" y="3479"/>
                    <a:pt x="12675" y="3381"/>
                    <a:pt x="12841" y="3284"/>
                  </a:cubicBezTo>
                  <a:lnTo>
                    <a:pt x="12802" y="3206"/>
                  </a:lnTo>
                  <a:close/>
                  <a:moveTo>
                    <a:pt x="38132" y="3664"/>
                  </a:moveTo>
                  <a:lnTo>
                    <a:pt x="38083" y="3741"/>
                  </a:lnTo>
                  <a:cubicBezTo>
                    <a:pt x="38249" y="3839"/>
                    <a:pt x="38414" y="3946"/>
                    <a:pt x="38580" y="4053"/>
                  </a:cubicBezTo>
                  <a:lnTo>
                    <a:pt x="38629" y="3975"/>
                  </a:lnTo>
                  <a:cubicBezTo>
                    <a:pt x="38463" y="3869"/>
                    <a:pt x="38297" y="3761"/>
                    <a:pt x="38132" y="3664"/>
                  </a:cubicBezTo>
                  <a:close/>
                  <a:moveTo>
                    <a:pt x="11789" y="3810"/>
                  </a:moveTo>
                  <a:cubicBezTo>
                    <a:pt x="11623" y="3907"/>
                    <a:pt x="11457" y="4014"/>
                    <a:pt x="11291" y="4122"/>
                  </a:cubicBezTo>
                  <a:lnTo>
                    <a:pt x="11340" y="4200"/>
                  </a:lnTo>
                  <a:cubicBezTo>
                    <a:pt x="11506" y="4092"/>
                    <a:pt x="11672" y="3985"/>
                    <a:pt x="11837" y="3888"/>
                  </a:cubicBezTo>
                  <a:lnTo>
                    <a:pt x="11789" y="3810"/>
                  </a:lnTo>
                  <a:close/>
                  <a:moveTo>
                    <a:pt x="39126" y="4297"/>
                  </a:moveTo>
                  <a:lnTo>
                    <a:pt x="39067" y="4375"/>
                  </a:lnTo>
                  <a:cubicBezTo>
                    <a:pt x="39233" y="4482"/>
                    <a:pt x="39399" y="4599"/>
                    <a:pt x="39554" y="4716"/>
                  </a:cubicBezTo>
                  <a:lnTo>
                    <a:pt x="39603" y="4638"/>
                  </a:lnTo>
                  <a:cubicBezTo>
                    <a:pt x="39447" y="4521"/>
                    <a:pt x="39282" y="4414"/>
                    <a:pt x="39126" y="4297"/>
                  </a:cubicBezTo>
                  <a:close/>
                  <a:moveTo>
                    <a:pt x="10804" y="4453"/>
                  </a:moveTo>
                  <a:cubicBezTo>
                    <a:pt x="10639" y="4570"/>
                    <a:pt x="10483" y="4677"/>
                    <a:pt x="10327" y="4794"/>
                  </a:cubicBezTo>
                  <a:lnTo>
                    <a:pt x="10376" y="4872"/>
                  </a:lnTo>
                  <a:cubicBezTo>
                    <a:pt x="10531" y="4755"/>
                    <a:pt x="10697" y="4638"/>
                    <a:pt x="10853" y="4531"/>
                  </a:cubicBezTo>
                  <a:lnTo>
                    <a:pt x="10804" y="4453"/>
                  </a:lnTo>
                  <a:close/>
                  <a:moveTo>
                    <a:pt x="40081" y="4988"/>
                  </a:moveTo>
                  <a:lnTo>
                    <a:pt x="40031" y="5057"/>
                  </a:lnTo>
                  <a:cubicBezTo>
                    <a:pt x="40187" y="5174"/>
                    <a:pt x="40343" y="5300"/>
                    <a:pt x="40499" y="5417"/>
                  </a:cubicBezTo>
                  <a:lnTo>
                    <a:pt x="40548" y="5349"/>
                  </a:lnTo>
                  <a:cubicBezTo>
                    <a:pt x="40402" y="5222"/>
                    <a:pt x="40236" y="5105"/>
                    <a:pt x="40081" y="4988"/>
                  </a:cubicBezTo>
                  <a:close/>
                  <a:moveTo>
                    <a:pt x="9849" y="5144"/>
                  </a:moveTo>
                  <a:cubicBezTo>
                    <a:pt x="9694" y="5271"/>
                    <a:pt x="9538" y="5388"/>
                    <a:pt x="9382" y="5515"/>
                  </a:cubicBezTo>
                  <a:lnTo>
                    <a:pt x="9440" y="5583"/>
                  </a:lnTo>
                  <a:cubicBezTo>
                    <a:pt x="9596" y="5456"/>
                    <a:pt x="9752" y="5339"/>
                    <a:pt x="9908" y="5222"/>
                  </a:cubicBezTo>
                  <a:lnTo>
                    <a:pt x="9849" y="5144"/>
                  </a:lnTo>
                  <a:close/>
                  <a:moveTo>
                    <a:pt x="41016" y="5720"/>
                  </a:moveTo>
                  <a:lnTo>
                    <a:pt x="40957" y="5787"/>
                  </a:lnTo>
                  <a:cubicBezTo>
                    <a:pt x="41103" y="5914"/>
                    <a:pt x="41259" y="6041"/>
                    <a:pt x="41405" y="6168"/>
                  </a:cubicBezTo>
                  <a:lnTo>
                    <a:pt x="41464" y="6099"/>
                  </a:lnTo>
                  <a:cubicBezTo>
                    <a:pt x="41317" y="5973"/>
                    <a:pt x="41162" y="5846"/>
                    <a:pt x="41016" y="5720"/>
                  </a:cubicBezTo>
                  <a:close/>
                  <a:moveTo>
                    <a:pt x="8934" y="5885"/>
                  </a:moveTo>
                  <a:cubicBezTo>
                    <a:pt x="8778" y="6012"/>
                    <a:pt x="8632" y="6138"/>
                    <a:pt x="8486" y="6274"/>
                  </a:cubicBezTo>
                  <a:lnTo>
                    <a:pt x="8544" y="6343"/>
                  </a:lnTo>
                  <a:cubicBezTo>
                    <a:pt x="8691" y="6207"/>
                    <a:pt x="8836" y="6080"/>
                    <a:pt x="8992" y="5953"/>
                  </a:cubicBezTo>
                  <a:lnTo>
                    <a:pt x="8934" y="5885"/>
                  </a:lnTo>
                  <a:close/>
                  <a:moveTo>
                    <a:pt x="41902" y="6489"/>
                  </a:moveTo>
                  <a:lnTo>
                    <a:pt x="41843" y="6557"/>
                  </a:lnTo>
                  <a:cubicBezTo>
                    <a:pt x="41990" y="6684"/>
                    <a:pt x="42136" y="6820"/>
                    <a:pt x="42272" y="6956"/>
                  </a:cubicBezTo>
                  <a:lnTo>
                    <a:pt x="42341" y="6889"/>
                  </a:lnTo>
                  <a:cubicBezTo>
                    <a:pt x="42194" y="6752"/>
                    <a:pt x="42048" y="6616"/>
                    <a:pt x="41902" y="6489"/>
                  </a:cubicBezTo>
                  <a:close/>
                  <a:moveTo>
                    <a:pt x="8048" y="6664"/>
                  </a:moveTo>
                  <a:cubicBezTo>
                    <a:pt x="7901" y="6801"/>
                    <a:pt x="7755" y="6937"/>
                    <a:pt x="7619" y="7073"/>
                  </a:cubicBezTo>
                  <a:lnTo>
                    <a:pt x="7687" y="7142"/>
                  </a:lnTo>
                  <a:cubicBezTo>
                    <a:pt x="7823" y="7006"/>
                    <a:pt x="7970" y="6869"/>
                    <a:pt x="8106" y="6733"/>
                  </a:cubicBezTo>
                  <a:lnTo>
                    <a:pt x="8048" y="6664"/>
                  </a:lnTo>
                  <a:close/>
                  <a:moveTo>
                    <a:pt x="42759" y="7298"/>
                  </a:moveTo>
                  <a:lnTo>
                    <a:pt x="42701" y="7366"/>
                  </a:lnTo>
                  <a:cubicBezTo>
                    <a:pt x="42837" y="7502"/>
                    <a:pt x="42974" y="7649"/>
                    <a:pt x="43110" y="7785"/>
                  </a:cubicBezTo>
                  <a:lnTo>
                    <a:pt x="43179" y="7727"/>
                  </a:lnTo>
                  <a:cubicBezTo>
                    <a:pt x="43042" y="7580"/>
                    <a:pt x="42896" y="7444"/>
                    <a:pt x="42759" y="7298"/>
                  </a:cubicBezTo>
                  <a:close/>
                  <a:moveTo>
                    <a:pt x="7200" y="7493"/>
                  </a:moveTo>
                  <a:cubicBezTo>
                    <a:pt x="7063" y="7629"/>
                    <a:pt x="6927" y="7775"/>
                    <a:pt x="6790" y="7911"/>
                  </a:cubicBezTo>
                  <a:lnTo>
                    <a:pt x="6859" y="7980"/>
                  </a:lnTo>
                  <a:cubicBezTo>
                    <a:pt x="6995" y="7833"/>
                    <a:pt x="7132" y="7688"/>
                    <a:pt x="7268" y="7551"/>
                  </a:cubicBezTo>
                  <a:lnTo>
                    <a:pt x="7200" y="7493"/>
                  </a:lnTo>
                  <a:close/>
                  <a:moveTo>
                    <a:pt x="43578" y="8155"/>
                  </a:moveTo>
                  <a:lnTo>
                    <a:pt x="43510" y="8214"/>
                  </a:lnTo>
                  <a:cubicBezTo>
                    <a:pt x="43646" y="8359"/>
                    <a:pt x="43772" y="8506"/>
                    <a:pt x="43900" y="8652"/>
                  </a:cubicBezTo>
                  <a:lnTo>
                    <a:pt x="43967" y="8593"/>
                  </a:lnTo>
                  <a:cubicBezTo>
                    <a:pt x="43841" y="8447"/>
                    <a:pt x="43714" y="8301"/>
                    <a:pt x="43578" y="8155"/>
                  </a:cubicBezTo>
                  <a:close/>
                  <a:moveTo>
                    <a:pt x="6391" y="8350"/>
                  </a:moveTo>
                  <a:cubicBezTo>
                    <a:pt x="6264" y="8496"/>
                    <a:pt x="6128" y="8642"/>
                    <a:pt x="6002" y="8798"/>
                  </a:cubicBezTo>
                  <a:lnTo>
                    <a:pt x="6069" y="8857"/>
                  </a:lnTo>
                  <a:cubicBezTo>
                    <a:pt x="6196" y="8701"/>
                    <a:pt x="6333" y="8554"/>
                    <a:pt x="6459" y="8408"/>
                  </a:cubicBezTo>
                  <a:lnTo>
                    <a:pt x="6391" y="8350"/>
                  </a:lnTo>
                  <a:close/>
                  <a:moveTo>
                    <a:pt x="44357" y="9041"/>
                  </a:moveTo>
                  <a:lnTo>
                    <a:pt x="44279" y="9100"/>
                  </a:lnTo>
                  <a:cubicBezTo>
                    <a:pt x="44406" y="9246"/>
                    <a:pt x="44532" y="9402"/>
                    <a:pt x="44649" y="9558"/>
                  </a:cubicBezTo>
                  <a:lnTo>
                    <a:pt x="44727" y="9500"/>
                  </a:lnTo>
                  <a:cubicBezTo>
                    <a:pt x="44601" y="9344"/>
                    <a:pt x="44474" y="9188"/>
                    <a:pt x="44357" y="9041"/>
                  </a:cubicBezTo>
                  <a:close/>
                  <a:moveTo>
                    <a:pt x="5621" y="9246"/>
                  </a:moveTo>
                  <a:cubicBezTo>
                    <a:pt x="5504" y="9402"/>
                    <a:pt x="5378" y="9558"/>
                    <a:pt x="5261" y="9704"/>
                  </a:cubicBezTo>
                  <a:lnTo>
                    <a:pt x="5329" y="9762"/>
                  </a:lnTo>
                  <a:cubicBezTo>
                    <a:pt x="5446" y="9606"/>
                    <a:pt x="5573" y="9451"/>
                    <a:pt x="5699" y="9305"/>
                  </a:cubicBezTo>
                  <a:lnTo>
                    <a:pt x="5621" y="9246"/>
                  </a:lnTo>
                  <a:close/>
                  <a:moveTo>
                    <a:pt x="45088" y="9967"/>
                  </a:moveTo>
                  <a:lnTo>
                    <a:pt x="45010" y="10016"/>
                  </a:lnTo>
                  <a:cubicBezTo>
                    <a:pt x="45127" y="10171"/>
                    <a:pt x="45244" y="10337"/>
                    <a:pt x="45361" y="10493"/>
                  </a:cubicBezTo>
                  <a:lnTo>
                    <a:pt x="45439" y="10435"/>
                  </a:lnTo>
                  <a:lnTo>
                    <a:pt x="45088" y="9967"/>
                  </a:lnTo>
                  <a:close/>
                  <a:moveTo>
                    <a:pt x="4900" y="10182"/>
                  </a:moveTo>
                  <a:cubicBezTo>
                    <a:pt x="4783" y="10337"/>
                    <a:pt x="4667" y="10503"/>
                    <a:pt x="4560" y="10659"/>
                  </a:cubicBezTo>
                  <a:lnTo>
                    <a:pt x="4628" y="10708"/>
                  </a:lnTo>
                  <a:cubicBezTo>
                    <a:pt x="4744" y="10552"/>
                    <a:pt x="4861" y="10386"/>
                    <a:pt x="4978" y="10230"/>
                  </a:cubicBezTo>
                  <a:lnTo>
                    <a:pt x="4900" y="10182"/>
                  </a:lnTo>
                  <a:close/>
                  <a:moveTo>
                    <a:pt x="45770" y="10922"/>
                  </a:moveTo>
                  <a:lnTo>
                    <a:pt x="45701" y="10970"/>
                  </a:lnTo>
                  <a:cubicBezTo>
                    <a:pt x="45809" y="11136"/>
                    <a:pt x="45916" y="11302"/>
                    <a:pt x="46023" y="11457"/>
                  </a:cubicBezTo>
                  <a:lnTo>
                    <a:pt x="46101" y="11409"/>
                  </a:lnTo>
                  <a:cubicBezTo>
                    <a:pt x="45994" y="11243"/>
                    <a:pt x="45887" y="11078"/>
                    <a:pt x="45770" y="10922"/>
                  </a:cubicBezTo>
                  <a:close/>
                  <a:moveTo>
                    <a:pt x="4218" y="11146"/>
                  </a:moveTo>
                  <a:lnTo>
                    <a:pt x="3897" y="11643"/>
                  </a:lnTo>
                  <a:lnTo>
                    <a:pt x="3975" y="11691"/>
                  </a:lnTo>
                  <a:lnTo>
                    <a:pt x="4296" y="11195"/>
                  </a:lnTo>
                  <a:lnTo>
                    <a:pt x="4218" y="11146"/>
                  </a:lnTo>
                  <a:close/>
                  <a:moveTo>
                    <a:pt x="46413" y="11906"/>
                  </a:moveTo>
                  <a:lnTo>
                    <a:pt x="46344" y="11955"/>
                  </a:lnTo>
                  <a:cubicBezTo>
                    <a:pt x="46442" y="12120"/>
                    <a:pt x="46549" y="12295"/>
                    <a:pt x="46647" y="12461"/>
                  </a:cubicBezTo>
                  <a:lnTo>
                    <a:pt x="46725" y="12412"/>
                  </a:lnTo>
                  <a:cubicBezTo>
                    <a:pt x="46617" y="12247"/>
                    <a:pt x="46520" y="12072"/>
                    <a:pt x="46413" y="11906"/>
                  </a:cubicBezTo>
                  <a:close/>
                  <a:moveTo>
                    <a:pt x="3585" y="12139"/>
                  </a:moveTo>
                  <a:cubicBezTo>
                    <a:pt x="3488" y="12315"/>
                    <a:pt x="3381" y="12481"/>
                    <a:pt x="3293" y="12656"/>
                  </a:cubicBezTo>
                  <a:lnTo>
                    <a:pt x="3371" y="12695"/>
                  </a:lnTo>
                  <a:cubicBezTo>
                    <a:pt x="3469" y="12529"/>
                    <a:pt x="3566" y="12354"/>
                    <a:pt x="3663" y="12189"/>
                  </a:cubicBezTo>
                  <a:lnTo>
                    <a:pt x="3585" y="12139"/>
                  </a:lnTo>
                  <a:close/>
                  <a:moveTo>
                    <a:pt x="47017" y="12929"/>
                  </a:moveTo>
                  <a:lnTo>
                    <a:pt x="46929" y="12968"/>
                  </a:lnTo>
                  <a:cubicBezTo>
                    <a:pt x="47026" y="13133"/>
                    <a:pt x="47124" y="13309"/>
                    <a:pt x="47212" y="13484"/>
                  </a:cubicBezTo>
                  <a:lnTo>
                    <a:pt x="47290" y="13445"/>
                  </a:lnTo>
                  <a:cubicBezTo>
                    <a:pt x="47202" y="13270"/>
                    <a:pt x="47104" y="13094"/>
                    <a:pt x="47017" y="12929"/>
                  </a:cubicBezTo>
                  <a:close/>
                  <a:moveTo>
                    <a:pt x="3001" y="13172"/>
                  </a:moveTo>
                  <a:cubicBezTo>
                    <a:pt x="2904" y="13338"/>
                    <a:pt x="2815" y="13514"/>
                    <a:pt x="2728" y="13689"/>
                  </a:cubicBezTo>
                  <a:lnTo>
                    <a:pt x="2806" y="13737"/>
                  </a:lnTo>
                  <a:cubicBezTo>
                    <a:pt x="2893" y="13562"/>
                    <a:pt x="2991" y="13386"/>
                    <a:pt x="3079" y="13211"/>
                  </a:cubicBezTo>
                  <a:lnTo>
                    <a:pt x="3001" y="13172"/>
                  </a:lnTo>
                  <a:close/>
                  <a:moveTo>
                    <a:pt x="47563" y="13971"/>
                  </a:moveTo>
                  <a:lnTo>
                    <a:pt x="47475" y="14010"/>
                  </a:lnTo>
                  <a:cubicBezTo>
                    <a:pt x="47563" y="14185"/>
                    <a:pt x="47650" y="14361"/>
                    <a:pt x="47728" y="14536"/>
                  </a:cubicBezTo>
                  <a:lnTo>
                    <a:pt x="47816" y="14497"/>
                  </a:lnTo>
                  <a:cubicBezTo>
                    <a:pt x="47728" y="14322"/>
                    <a:pt x="47650" y="14137"/>
                    <a:pt x="47563" y="13971"/>
                  </a:cubicBezTo>
                  <a:close/>
                  <a:moveTo>
                    <a:pt x="2465" y="14224"/>
                  </a:moveTo>
                  <a:cubicBezTo>
                    <a:pt x="2377" y="14400"/>
                    <a:pt x="2289" y="14575"/>
                    <a:pt x="2211" y="14761"/>
                  </a:cubicBezTo>
                  <a:lnTo>
                    <a:pt x="2300" y="14800"/>
                  </a:lnTo>
                  <a:cubicBezTo>
                    <a:pt x="2377" y="14614"/>
                    <a:pt x="2465" y="14439"/>
                    <a:pt x="2543" y="14263"/>
                  </a:cubicBezTo>
                  <a:lnTo>
                    <a:pt x="2465" y="14224"/>
                  </a:lnTo>
                  <a:close/>
                  <a:moveTo>
                    <a:pt x="48059" y="15033"/>
                  </a:moveTo>
                  <a:lnTo>
                    <a:pt x="47972" y="15072"/>
                  </a:lnTo>
                  <a:cubicBezTo>
                    <a:pt x="48050" y="15248"/>
                    <a:pt x="48128" y="15432"/>
                    <a:pt x="48206" y="15608"/>
                  </a:cubicBezTo>
                  <a:lnTo>
                    <a:pt x="48284" y="15579"/>
                  </a:lnTo>
                  <a:cubicBezTo>
                    <a:pt x="48215" y="15393"/>
                    <a:pt x="48137" y="15209"/>
                    <a:pt x="48059" y="15033"/>
                  </a:cubicBezTo>
                  <a:close/>
                  <a:moveTo>
                    <a:pt x="1978" y="15296"/>
                  </a:moveTo>
                  <a:cubicBezTo>
                    <a:pt x="1900" y="15481"/>
                    <a:pt x="1822" y="15666"/>
                    <a:pt x="1754" y="15852"/>
                  </a:cubicBezTo>
                  <a:lnTo>
                    <a:pt x="1832" y="15881"/>
                  </a:lnTo>
                  <a:cubicBezTo>
                    <a:pt x="1910" y="15696"/>
                    <a:pt x="1988" y="15520"/>
                    <a:pt x="2056" y="15335"/>
                  </a:cubicBezTo>
                  <a:lnTo>
                    <a:pt x="1978" y="15296"/>
                  </a:lnTo>
                  <a:close/>
                  <a:moveTo>
                    <a:pt x="48507" y="16124"/>
                  </a:moveTo>
                  <a:lnTo>
                    <a:pt x="48420" y="16153"/>
                  </a:lnTo>
                  <a:lnTo>
                    <a:pt x="48624" y="16709"/>
                  </a:lnTo>
                  <a:lnTo>
                    <a:pt x="48702" y="16679"/>
                  </a:lnTo>
                  <a:cubicBezTo>
                    <a:pt x="48644" y="16495"/>
                    <a:pt x="48576" y="16309"/>
                    <a:pt x="48507" y="16124"/>
                  </a:cubicBezTo>
                  <a:close/>
                  <a:moveTo>
                    <a:pt x="1540" y="16397"/>
                  </a:moveTo>
                  <a:cubicBezTo>
                    <a:pt x="1471" y="16582"/>
                    <a:pt x="1403" y="16777"/>
                    <a:pt x="1345" y="16962"/>
                  </a:cubicBezTo>
                  <a:lnTo>
                    <a:pt x="1432" y="16991"/>
                  </a:lnTo>
                  <a:cubicBezTo>
                    <a:pt x="1490" y="16806"/>
                    <a:pt x="1559" y="16612"/>
                    <a:pt x="1627" y="16436"/>
                  </a:cubicBezTo>
                  <a:lnTo>
                    <a:pt x="1540" y="16397"/>
                  </a:lnTo>
                  <a:close/>
                  <a:moveTo>
                    <a:pt x="48897" y="17235"/>
                  </a:moveTo>
                  <a:lnTo>
                    <a:pt x="48810" y="17264"/>
                  </a:lnTo>
                  <a:cubicBezTo>
                    <a:pt x="48878" y="17449"/>
                    <a:pt x="48936" y="17634"/>
                    <a:pt x="48985" y="17820"/>
                  </a:cubicBezTo>
                  <a:lnTo>
                    <a:pt x="49072" y="17800"/>
                  </a:lnTo>
                  <a:cubicBezTo>
                    <a:pt x="49024" y="17615"/>
                    <a:pt x="48955" y="17420"/>
                    <a:pt x="48897" y="17235"/>
                  </a:cubicBezTo>
                  <a:close/>
                  <a:moveTo>
                    <a:pt x="1159" y="17517"/>
                  </a:moveTo>
                  <a:cubicBezTo>
                    <a:pt x="1101" y="17712"/>
                    <a:pt x="1042" y="17898"/>
                    <a:pt x="984" y="18082"/>
                  </a:cubicBezTo>
                  <a:lnTo>
                    <a:pt x="1072" y="18112"/>
                  </a:lnTo>
                  <a:cubicBezTo>
                    <a:pt x="1130" y="17926"/>
                    <a:pt x="1189" y="17732"/>
                    <a:pt x="1247" y="17547"/>
                  </a:cubicBezTo>
                  <a:lnTo>
                    <a:pt x="1159" y="17517"/>
                  </a:lnTo>
                  <a:close/>
                  <a:moveTo>
                    <a:pt x="49238" y="18365"/>
                  </a:moveTo>
                  <a:lnTo>
                    <a:pt x="49150" y="18385"/>
                  </a:lnTo>
                  <a:cubicBezTo>
                    <a:pt x="49209" y="18580"/>
                    <a:pt x="49258" y="18764"/>
                    <a:pt x="49306" y="18959"/>
                  </a:cubicBezTo>
                  <a:lnTo>
                    <a:pt x="49394" y="18930"/>
                  </a:lnTo>
                  <a:cubicBezTo>
                    <a:pt x="49345" y="18745"/>
                    <a:pt x="49297" y="18550"/>
                    <a:pt x="49238" y="18365"/>
                  </a:cubicBezTo>
                  <a:close/>
                  <a:moveTo>
                    <a:pt x="828" y="18657"/>
                  </a:moveTo>
                  <a:cubicBezTo>
                    <a:pt x="780" y="18842"/>
                    <a:pt x="731" y="19037"/>
                    <a:pt x="682" y="19232"/>
                  </a:cubicBezTo>
                  <a:lnTo>
                    <a:pt x="770" y="19251"/>
                  </a:lnTo>
                  <a:cubicBezTo>
                    <a:pt x="819" y="19057"/>
                    <a:pt x="867" y="18872"/>
                    <a:pt x="916" y="18677"/>
                  </a:cubicBezTo>
                  <a:lnTo>
                    <a:pt x="828" y="18657"/>
                  </a:lnTo>
                  <a:close/>
                  <a:moveTo>
                    <a:pt x="49531" y="19505"/>
                  </a:moveTo>
                  <a:lnTo>
                    <a:pt x="49443" y="19524"/>
                  </a:lnTo>
                  <a:cubicBezTo>
                    <a:pt x="49482" y="19719"/>
                    <a:pt x="49521" y="19914"/>
                    <a:pt x="49559" y="20099"/>
                  </a:cubicBezTo>
                  <a:lnTo>
                    <a:pt x="49648" y="20089"/>
                  </a:lnTo>
                  <a:lnTo>
                    <a:pt x="49531" y="19505"/>
                  </a:lnTo>
                  <a:close/>
                  <a:moveTo>
                    <a:pt x="555" y="19807"/>
                  </a:moveTo>
                  <a:cubicBezTo>
                    <a:pt x="516" y="19992"/>
                    <a:pt x="477" y="20187"/>
                    <a:pt x="438" y="20382"/>
                  </a:cubicBezTo>
                  <a:lnTo>
                    <a:pt x="526" y="20401"/>
                  </a:lnTo>
                  <a:cubicBezTo>
                    <a:pt x="565" y="20206"/>
                    <a:pt x="604" y="20011"/>
                    <a:pt x="643" y="19827"/>
                  </a:cubicBezTo>
                  <a:lnTo>
                    <a:pt x="555" y="19807"/>
                  </a:lnTo>
                  <a:close/>
                  <a:moveTo>
                    <a:pt x="49764" y="20664"/>
                  </a:moveTo>
                  <a:lnTo>
                    <a:pt x="49676" y="20684"/>
                  </a:lnTo>
                  <a:cubicBezTo>
                    <a:pt x="49706" y="20869"/>
                    <a:pt x="49735" y="21063"/>
                    <a:pt x="49764" y="21258"/>
                  </a:cubicBezTo>
                  <a:lnTo>
                    <a:pt x="49862" y="21249"/>
                  </a:lnTo>
                  <a:cubicBezTo>
                    <a:pt x="49832" y="21054"/>
                    <a:pt x="49793" y="20859"/>
                    <a:pt x="49764" y="20664"/>
                  </a:cubicBezTo>
                  <a:close/>
                  <a:moveTo>
                    <a:pt x="332" y="20966"/>
                  </a:moveTo>
                  <a:cubicBezTo>
                    <a:pt x="302" y="21152"/>
                    <a:pt x="273" y="21356"/>
                    <a:pt x="243" y="21541"/>
                  </a:cubicBezTo>
                  <a:lnTo>
                    <a:pt x="332" y="21561"/>
                  </a:lnTo>
                  <a:cubicBezTo>
                    <a:pt x="360" y="21366"/>
                    <a:pt x="390" y="21171"/>
                    <a:pt x="429" y="20976"/>
                  </a:cubicBezTo>
                  <a:lnTo>
                    <a:pt x="332" y="20966"/>
                  </a:lnTo>
                  <a:close/>
                  <a:moveTo>
                    <a:pt x="49940" y="21834"/>
                  </a:moveTo>
                  <a:lnTo>
                    <a:pt x="49852" y="21843"/>
                  </a:lnTo>
                  <a:cubicBezTo>
                    <a:pt x="49871" y="22038"/>
                    <a:pt x="49901" y="22233"/>
                    <a:pt x="49920" y="22427"/>
                  </a:cubicBezTo>
                  <a:lnTo>
                    <a:pt x="50008" y="22418"/>
                  </a:lnTo>
                  <a:cubicBezTo>
                    <a:pt x="49988" y="22223"/>
                    <a:pt x="49969" y="22028"/>
                    <a:pt x="49940" y="21834"/>
                  </a:cubicBezTo>
                  <a:close/>
                  <a:moveTo>
                    <a:pt x="176" y="22135"/>
                  </a:moveTo>
                  <a:cubicBezTo>
                    <a:pt x="146" y="22321"/>
                    <a:pt x="127" y="22525"/>
                    <a:pt x="107" y="22720"/>
                  </a:cubicBezTo>
                  <a:lnTo>
                    <a:pt x="195" y="22730"/>
                  </a:lnTo>
                  <a:cubicBezTo>
                    <a:pt x="215" y="22535"/>
                    <a:pt x="234" y="22340"/>
                    <a:pt x="263" y="22145"/>
                  </a:cubicBezTo>
                  <a:lnTo>
                    <a:pt x="176" y="22135"/>
                  </a:lnTo>
                  <a:close/>
                  <a:moveTo>
                    <a:pt x="50066" y="23003"/>
                  </a:moveTo>
                  <a:lnTo>
                    <a:pt x="49979" y="23012"/>
                  </a:lnTo>
                  <a:cubicBezTo>
                    <a:pt x="49988" y="23207"/>
                    <a:pt x="50008" y="23402"/>
                    <a:pt x="50018" y="23597"/>
                  </a:cubicBezTo>
                  <a:lnTo>
                    <a:pt x="50105" y="23597"/>
                  </a:lnTo>
                  <a:cubicBezTo>
                    <a:pt x="50096" y="23402"/>
                    <a:pt x="50076" y="23197"/>
                    <a:pt x="50066" y="23003"/>
                  </a:cubicBezTo>
                  <a:close/>
                  <a:moveTo>
                    <a:pt x="59" y="23304"/>
                  </a:moveTo>
                  <a:cubicBezTo>
                    <a:pt x="49" y="23499"/>
                    <a:pt x="39" y="23704"/>
                    <a:pt x="29" y="23899"/>
                  </a:cubicBezTo>
                  <a:lnTo>
                    <a:pt x="117" y="23899"/>
                  </a:lnTo>
                  <a:cubicBezTo>
                    <a:pt x="127" y="23704"/>
                    <a:pt x="137" y="23509"/>
                    <a:pt x="156" y="23314"/>
                  </a:cubicBezTo>
                  <a:lnTo>
                    <a:pt x="59" y="23304"/>
                  </a:lnTo>
                  <a:close/>
                  <a:moveTo>
                    <a:pt x="50135" y="24181"/>
                  </a:moveTo>
                  <a:lnTo>
                    <a:pt x="50047" y="24191"/>
                  </a:lnTo>
                  <a:cubicBezTo>
                    <a:pt x="50047" y="24386"/>
                    <a:pt x="50057" y="24581"/>
                    <a:pt x="50057" y="24776"/>
                  </a:cubicBezTo>
                  <a:lnTo>
                    <a:pt x="50144" y="24776"/>
                  </a:lnTo>
                  <a:cubicBezTo>
                    <a:pt x="50144" y="24581"/>
                    <a:pt x="50144" y="24376"/>
                    <a:pt x="50135" y="24181"/>
                  </a:cubicBezTo>
                  <a:close/>
                  <a:moveTo>
                    <a:pt x="10" y="24483"/>
                  </a:moveTo>
                  <a:cubicBezTo>
                    <a:pt x="0" y="24678"/>
                    <a:pt x="0" y="24883"/>
                    <a:pt x="0" y="25077"/>
                  </a:cubicBezTo>
                  <a:lnTo>
                    <a:pt x="88" y="25077"/>
                  </a:lnTo>
                  <a:cubicBezTo>
                    <a:pt x="88" y="24883"/>
                    <a:pt x="88" y="24678"/>
                    <a:pt x="98" y="24483"/>
                  </a:cubicBezTo>
                  <a:close/>
                  <a:moveTo>
                    <a:pt x="0" y="25087"/>
                  </a:moveTo>
                  <a:cubicBezTo>
                    <a:pt x="0" y="25282"/>
                    <a:pt x="0" y="25477"/>
                    <a:pt x="10" y="25672"/>
                  </a:cubicBezTo>
                  <a:lnTo>
                    <a:pt x="98" y="25672"/>
                  </a:lnTo>
                  <a:cubicBezTo>
                    <a:pt x="98" y="25477"/>
                    <a:pt x="88" y="25282"/>
                    <a:pt x="88" y="25087"/>
                  </a:cubicBezTo>
                  <a:close/>
                  <a:moveTo>
                    <a:pt x="50057" y="25360"/>
                  </a:moveTo>
                  <a:cubicBezTo>
                    <a:pt x="50057" y="25555"/>
                    <a:pt x="50047" y="25750"/>
                    <a:pt x="50047" y="25945"/>
                  </a:cubicBezTo>
                  <a:lnTo>
                    <a:pt x="50135" y="25954"/>
                  </a:lnTo>
                  <a:cubicBezTo>
                    <a:pt x="50144" y="25759"/>
                    <a:pt x="50144" y="25555"/>
                    <a:pt x="50144" y="25360"/>
                  </a:cubicBezTo>
                  <a:close/>
                  <a:moveTo>
                    <a:pt x="117" y="26257"/>
                  </a:moveTo>
                  <a:lnTo>
                    <a:pt x="29" y="26266"/>
                  </a:lnTo>
                  <a:lnTo>
                    <a:pt x="59" y="26850"/>
                  </a:lnTo>
                  <a:lnTo>
                    <a:pt x="156" y="26850"/>
                  </a:lnTo>
                  <a:cubicBezTo>
                    <a:pt x="137" y="26656"/>
                    <a:pt x="127" y="26451"/>
                    <a:pt x="117" y="26257"/>
                  </a:cubicBezTo>
                  <a:close/>
                  <a:moveTo>
                    <a:pt x="50018" y="26539"/>
                  </a:moveTo>
                  <a:cubicBezTo>
                    <a:pt x="50008" y="26734"/>
                    <a:pt x="49988" y="26928"/>
                    <a:pt x="49979" y="27123"/>
                  </a:cubicBezTo>
                  <a:lnTo>
                    <a:pt x="50066" y="27133"/>
                  </a:lnTo>
                  <a:cubicBezTo>
                    <a:pt x="50076" y="26939"/>
                    <a:pt x="50096" y="26734"/>
                    <a:pt x="50105" y="26539"/>
                  </a:cubicBezTo>
                  <a:close/>
                  <a:moveTo>
                    <a:pt x="204" y="27435"/>
                  </a:moveTo>
                  <a:lnTo>
                    <a:pt x="107" y="27445"/>
                  </a:lnTo>
                  <a:cubicBezTo>
                    <a:pt x="127" y="27640"/>
                    <a:pt x="146" y="27835"/>
                    <a:pt x="176" y="28030"/>
                  </a:cubicBezTo>
                  <a:lnTo>
                    <a:pt x="263" y="28020"/>
                  </a:lnTo>
                  <a:cubicBezTo>
                    <a:pt x="243" y="27825"/>
                    <a:pt x="215" y="27630"/>
                    <a:pt x="204" y="27435"/>
                  </a:cubicBezTo>
                  <a:close/>
                  <a:moveTo>
                    <a:pt x="49920" y="27708"/>
                  </a:moveTo>
                  <a:cubicBezTo>
                    <a:pt x="49901" y="27903"/>
                    <a:pt x="49881" y="28098"/>
                    <a:pt x="49852" y="28292"/>
                  </a:cubicBezTo>
                  <a:lnTo>
                    <a:pt x="49940" y="28302"/>
                  </a:lnTo>
                  <a:cubicBezTo>
                    <a:pt x="49969" y="28108"/>
                    <a:pt x="49988" y="27913"/>
                    <a:pt x="50008" y="27718"/>
                  </a:cubicBezTo>
                  <a:lnTo>
                    <a:pt x="49920" y="27708"/>
                  </a:lnTo>
                  <a:close/>
                  <a:moveTo>
                    <a:pt x="341" y="28604"/>
                  </a:moveTo>
                  <a:lnTo>
                    <a:pt x="243" y="28614"/>
                  </a:lnTo>
                  <a:cubicBezTo>
                    <a:pt x="273" y="28809"/>
                    <a:pt x="302" y="29004"/>
                    <a:pt x="341" y="29199"/>
                  </a:cubicBezTo>
                  <a:lnTo>
                    <a:pt x="429" y="29179"/>
                  </a:lnTo>
                  <a:cubicBezTo>
                    <a:pt x="390" y="28994"/>
                    <a:pt x="360" y="28790"/>
                    <a:pt x="341" y="28604"/>
                  </a:cubicBezTo>
                  <a:close/>
                  <a:moveTo>
                    <a:pt x="49774" y="28877"/>
                  </a:moveTo>
                  <a:cubicBezTo>
                    <a:pt x="49745" y="29072"/>
                    <a:pt x="49706" y="29267"/>
                    <a:pt x="49676" y="29452"/>
                  </a:cubicBezTo>
                  <a:lnTo>
                    <a:pt x="49764" y="29472"/>
                  </a:lnTo>
                  <a:cubicBezTo>
                    <a:pt x="49793" y="29277"/>
                    <a:pt x="49832" y="29082"/>
                    <a:pt x="49862" y="28887"/>
                  </a:cubicBezTo>
                  <a:lnTo>
                    <a:pt x="49774" y="28877"/>
                  </a:lnTo>
                  <a:close/>
                  <a:moveTo>
                    <a:pt x="526" y="29764"/>
                  </a:moveTo>
                  <a:lnTo>
                    <a:pt x="438" y="29773"/>
                  </a:lnTo>
                  <a:lnTo>
                    <a:pt x="555" y="30358"/>
                  </a:lnTo>
                  <a:lnTo>
                    <a:pt x="643" y="30338"/>
                  </a:lnTo>
                  <a:cubicBezTo>
                    <a:pt x="604" y="30143"/>
                    <a:pt x="565" y="29949"/>
                    <a:pt x="526" y="29764"/>
                  </a:cubicBezTo>
                  <a:close/>
                  <a:moveTo>
                    <a:pt x="49570" y="30037"/>
                  </a:moveTo>
                  <a:cubicBezTo>
                    <a:pt x="49531" y="30221"/>
                    <a:pt x="49482" y="30416"/>
                    <a:pt x="49443" y="30611"/>
                  </a:cubicBezTo>
                  <a:lnTo>
                    <a:pt x="49531" y="30631"/>
                  </a:lnTo>
                  <a:cubicBezTo>
                    <a:pt x="49570" y="30436"/>
                    <a:pt x="49618" y="30241"/>
                    <a:pt x="49657" y="30046"/>
                  </a:cubicBezTo>
                  <a:lnTo>
                    <a:pt x="49570" y="30037"/>
                  </a:lnTo>
                  <a:close/>
                  <a:moveTo>
                    <a:pt x="780" y="30913"/>
                  </a:moveTo>
                  <a:lnTo>
                    <a:pt x="692" y="30933"/>
                  </a:lnTo>
                  <a:cubicBezTo>
                    <a:pt x="731" y="31118"/>
                    <a:pt x="780" y="31313"/>
                    <a:pt x="828" y="31507"/>
                  </a:cubicBezTo>
                  <a:lnTo>
                    <a:pt x="916" y="31479"/>
                  </a:lnTo>
                  <a:cubicBezTo>
                    <a:pt x="867" y="31293"/>
                    <a:pt x="819" y="31098"/>
                    <a:pt x="780" y="30913"/>
                  </a:cubicBezTo>
                  <a:close/>
                  <a:moveTo>
                    <a:pt x="49306" y="31176"/>
                  </a:moveTo>
                  <a:cubicBezTo>
                    <a:pt x="49258" y="31371"/>
                    <a:pt x="49209" y="31556"/>
                    <a:pt x="49160" y="31751"/>
                  </a:cubicBezTo>
                  <a:lnTo>
                    <a:pt x="49248" y="31771"/>
                  </a:lnTo>
                  <a:cubicBezTo>
                    <a:pt x="49297" y="31585"/>
                    <a:pt x="49345" y="31390"/>
                    <a:pt x="49394" y="31206"/>
                  </a:cubicBezTo>
                  <a:lnTo>
                    <a:pt x="49306" y="31176"/>
                  </a:lnTo>
                  <a:close/>
                  <a:moveTo>
                    <a:pt x="1072" y="32044"/>
                  </a:moveTo>
                  <a:lnTo>
                    <a:pt x="994" y="32072"/>
                  </a:lnTo>
                  <a:cubicBezTo>
                    <a:pt x="1042" y="32258"/>
                    <a:pt x="1101" y="32453"/>
                    <a:pt x="1159" y="32637"/>
                  </a:cubicBezTo>
                  <a:lnTo>
                    <a:pt x="1247" y="32609"/>
                  </a:lnTo>
                  <a:cubicBezTo>
                    <a:pt x="1189" y="32423"/>
                    <a:pt x="1130" y="32238"/>
                    <a:pt x="1072" y="32044"/>
                  </a:cubicBezTo>
                  <a:close/>
                  <a:moveTo>
                    <a:pt x="48994" y="32316"/>
                  </a:moveTo>
                  <a:lnTo>
                    <a:pt x="48819" y="32871"/>
                  </a:lnTo>
                  <a:lnTo>
                    <a:pt x="48897" y="32901"/>
                  </a:lnTo>
                  <a:cubicBezTo>
                    <a:pt x="48966" y="32715"/>
                    <a:pt x="49024" y="32531"/>
                    <a:pt x="49082" y="32336"/>
                  </a:cubicBezTo>
                  <a:lnTo>
                    <a:pt x="48994" y="32316"/>
                  </a:lnTo>
                  <a:close/>
                  <a:moveTo>
                    <a:pt x="1432" y="33164"/>
                  </a:moveTo>
                  <a:lnTo>
                    <a:pt x="1345" y="33193"/>
                  </a:lnTo>
                  <a:cubicBezTo>
                    <a:pt x="1413" y="33378"/>
                    <a:pt x="1471" y="33573"/>
                    <a:pt x="1540" y="33758"/>
                  </a:cubicBezTo>
                  <a:lnTo>
                    <a:pt x="1627" y="33719"/>
                  </a:lnTo>
                  <a:cubicBezTo>
                    <a:pt x="1559" y="33544"/>
                    <a:pt x="1490" y="33349"/>
                    <a:pt x="1432" y="33164"/>
                  </a:cubicBezTo>
                  <a:close/>
                  <a:moveTo>
                    <a:pt x="48624" y="33436"/>
                  </a:moveTo>
                  <a:lnTo>
                    <a:pt x="48420" y="33992"/>
                  </a:lnTo>
                  <a:lnTo>
                    <a:pt x="48507" y="34021"/>
                  </a:lnTo>
                  <a:lnTo>
                    <a:pt x="48712" y="33466"/>
                  </a:lnTo>
                  <a:lnTo>
                    <a:pt x="48624" y="33436"/>
                  </a:lnTo>
                  <a:close/>
                  <a:moveTo>
                    <a:pt x="1841" y="34274"/>
                  </a:moveTo>
                  <a:lnTo>
                    <a:pt x="1754" y="34304"/>
                  </a:lnTo>
                  <a:cubicBezTo>
                    <a:pt x="1822" y="34489"/>
                    <a:pt x="1900" y="34674"/>
                    <a:pt x="1978" y="34849"/>
                  </a:cubicBezTo>
                  <a:lnTo>
                    <a:pt x="2056" y="34810"/>
                  </a:lnTo>
                  <a:cubicBezTo>
                    <a:pt x="1988" y="34635"/>
                    <a:pt x="1910" y="34450"/>
                    <a:pt x="1841" y="34274"/>
                  </a:cubicBezTo>
                  <a:close/>
                  <a:moveTo>
                    <a:pt x="48206" y="34538"/>
                  </a:moveTo>
                  <a:cubicBezTo>
                    <a:pt x="48128" y="34713"/>
                    <a:pt x="48050" y="34898"/>
                    <a:pt x="47972" y="35083"/>
                  </a:cubicBezTo>
                  <a:lnTo>
                    <a:pt x="48059" y="35112"/>
                  </a:lnTo>
                  <a:cubicBezTo>
                    <a:pt x="48137" y="34937"/>
                    <a:pt x="48215" y="34752"/>
                    <a:pt x="48284" y="34566"/>
                  </a:cubicBezTo>
                  <a:lnTo>
                    <a:pt x="48206" y="34538"/>
                  </a:lnTo>
                  <a:close/>
                  <a:moveTo>
                    <a:pt x="2300" y="35346"/>
                  </a:moveTo>
                  <a:lnTo>
                    <a:pt x="2211" y="35385"/>
                  </a:lnTo>
                  <a:cubicBezTo>
                    <a:pt x="2289" y="35570"/>
                    <a:pt x="2377" y="35746"/>
                    <a:pt x="2465" y="35921"/>
                  </a:cubicBezTo>
                  <a:lnTo>
                    <a:pt x="2543" y="35882"/>
                  </a:lnTo>
                  <a:cubicBezTo>
                    <a:pt x="2455" y="35707"/>
                    <a:pt x="2377" y="35531"/>
                    <a:pt x="2300" y="35346"/>
                  </a:cubicBezTo>
                  <a:close/>
                  <a:moveTo>
                    <a:pt x="47728" y="35619"/>
                  </a:moveTo>
                  <a:cubicBezTo>
                    <a:pt x="47650" y="35794"/>
                    <a:pt x="47563" y="35969"/>
                    <a:pt x="47475" y="36145"/>
                  </a:cubicBezTo>
                  <a:lnTo>
                    <a:pt x="47553" y="36184"/>
                  </a:lnTo>
                  <a:lnTo>
                    <a:pt x="47816" y="35658"/>
                  </a:lnTo>
                  <a:lnTo>
                    <a:pt x="47728" y="35619"/>
                  </a:lnTo>
                  <a:close/>
                  <a:moveTo>
                    <a:pt x="2806" y="36408"/>
                  </a:moveTo>
                  <a:lnTo>
                    <a:pt x="2718" y="36447"/>
                  </a:lnTo>
                  <a:cubicBezTo>
                    <a:pt x="2806" y="36623"/>
                    <a:pt x="2904" y="36798"/>
                    <a:pt x="2991" y="36973"/>
                  </a:cubicBezTo>
                  <a:lnTo>
                    <a:pt x="3079" y="36924"/>
                  </a:lnTo>
                  <a:cubicBezTo>
                    <a:pt x="2981" y="36759"/>
                    <a:pt x="2893" y="36584"/>
                    <a:pt x="2806" y="36408"/>
                  </a:cubicBezTo>
                  <a:close/>
                  <a:moveTo>
                    <a:pt x="47212" y="36671"/>
                  </a:moveTo>
                  <a:cubicBezTo>
                    <a:pt x="47115" y="36846"/>
                    <a:pt x="47026" y="37022"/>
                    <a:pt x="46929" y="37188"/>
                  </a:cubicBezTo>
                  <a:lnTo>
                    <a:pt x="47007" y="37236"/>
                  </a:lnTo>
                  <a:cubicBezTo>
                    <a:pt x="47104" y="37061"/>
                    <a:pt x="47202" y="36885"/>
                    <a:pt x="47290" y="36710"/>
                  </a:cubicBezTo>
                  <a:lnTo>
                    <a:pt x="47212" y="36671"/>
                  </a:lnTo>
                  <a:close/>
                  <a:moveTo>
                    <a:pt x="3361" y="37441"/>
                  </a:moveTo>
                  <a:lnTo>
                    <a:pt x="3283" y="37480"/>
                  </a:lnTo>
                  <a:cubicBezTo>
                    <a:pt x="3381" y="37655"/>
                    <a:pt x="3478" y="37820"/>
                    <a:pt x="3575" y="37996"/>
                  </a:cubicBezTo>
                  <a:lnTo>
                    <a:pt x="3653" y="37947"/>
                  </a:lnTo>
                  <a:cubicBezTo>
                    <a:pt x="3556" y="37781"/>
                    <a:pt x="3458" y="37606"/>
                    <a:pt x="3361" y="37441"/>
                  </a:cubicBezTo>
                  <a:close/>
                  <a:moveTo>
                    <a:pt x="46637" y="37704"/>
                  </a:moveTo>
                  <a:cubicBezTo>
                    <a:pt x="46539" y="37870"/>
                    <a:pt x="46433" y="38035"/>
                    <a:pt x="46335" y="38210"/>
                  </a:cubicBezTo>
                  <a:lnTo>
                    <a:pt x="46413" y="38249"/>
                  </a:lnTo>
                  <a:cubicBezTo>
                    <a:pt x="46510" y="38084"/>
                    <a:pt x="46617" y="37918"/>
                    <a:pt x="46715" y="37742"/>
                  </a:cubicBezTo>
                  <a:lnTo>
                    <a:pt x="46637" y="37704"/>
                  </a:lnTo>
                  <a:close/>
                  <a:moveTo>
                    <a:pt x="3965" y="38444"/>
                  </a:moveTo>
                  <a:lnTo>
                    <a:pt x="3887" y="38493"/>
                  </a:lnTo>
                  <a:lnTo>
                    <a:pt x="4209" y="38990"/>
                  </a:lnTo>
                  <a:lnTo>
                    <a:pt x="4287" y="38931"/>
                  </a:lnTo>
                  <a:cubicBezTo>
                    <a:pt x="4179" y="38775"/>
                    <a:pt x="4073" y="38610"/>
                    <a:pt x="3965" y="38444"/>
                  </a:cubicBezTo>
                  <a:close/>
                  <a:moveTo>
                    <a:pt x="46013" y="38707"/>
                  </a:moveTo>
                  <a:cubicBezTo>
                    <a:pt x="45906" y="38863"/>
                    <a:pt x="45799" y="39028"/>
                    <a:pt x="45692" y="39195"/>
                  </a:cubicBezTo>
                  <a:lnTo>
                    <a:pt x="45760" y="39243"/>
                  </a:lnTo>
                  <a:cubicBezTo>
                    <a:pt x="45877" y="39078"/>
                    <a:pt x="45984" y="38912"/>
                    <a:pt x="46091" y="38756"/>
                  </a:cubicBezTo>
                  <a:lnTo>
                    <a:pt x="46013" y="38707"/>
                  </a:lnTo>
                  <a:close/>
                  <a:moveTo>
                    <a:pt x="4618" y="39418"/>
                  </a:moveTo>
                  <a:lnTo>
                    <a:pt x="4540" y="39477"/>
                  </a:lnTo>
                  <a:cubicBezTo>
                    <a:pt x="4657" y="39633"/>
                    <a:pt x="4774" y="39788"/>
                    <a:pt x="4891" y="39954"/>
                  </a:cubicBezTo>
                  <a:lnTo>
                    <a:pt x="4959" y="39896"/>
                  </a:lnTo>
                  <a:cubicBezTo>
                    <a:pt x="4842" y="39740"/>
                    <a:pt x="4725" y="39584"/>
                    <a:pt x="4618" y="39418"/>
                  </a:cubicBezTo>
                  <a:close/>
                  <a:moveTo>
                    <a:pt x="45351" y="39671"/>
                  </a:moveTo>
                  <a:cubicBezTo>
                    <a:pt x="45234" y="39827"/>
                    <a:pt x="45117" y="39993"/>
                    <a:pt x="45000" y="40149"/>
                  </a:cubicBezTo>
                  <a:lnTo>
                    <a:pt x="45069" y="40198"/>
                  </a:lnTo>
                  <a:cubicBezTo>
                    <a:pt x="45195" y="40042"/>
                    <a:pt x="45312" y="39886"/>
                    <a:pt x="45429" y="39730"/>
                  </a:cubicBezTo>
                  <a:lnTo>
                    <a:pt x="45351" y="39671"/>
                  </a:lnTo>
                  <a:close/>
                  <a:moveTo>
                    <a:pt x="5310" y="40364"/>
                  </a:moveTo>
                  <a:lnTo>
                    <a:pt x="5242" y="40422"/>
                  </a:lnTo>
                  <a:cubicBezTo>
                    <a:pt x="5359" y="40578"/>
                    <a:pt x="5485" y="40734"/>
                    <a:pt x="5612" y="40880"/>
                  </a:cubicBezTo>
                  <a:lnTo>
                    <a:pt x="5680" y="40821"/>
                  </a:lnTo>
                  <a:cubicBezTo>
                    <a:pt x="5553" y="40675"/>
                    <a:pt x="5437" y="40519"/>
                    <a:pt x="5310" y="40364"/>
                  </a:cubicBezTo>
                  <a:close/>
                  <a:moveTo>
                    <a:pt x="44640" y="40607"/>
                  </a:moveTo>
                  <a:cubicBezTo>
                    <a:pt x="44523" y="40763"/>
                    <a:pt x="44396" y="40919"/>
                    <a:pt x="44270" y="41065"/>
                  </a:cubicBezTo>
                  <a:lnTo>
                    <a:pt x="44338" y="41124"/>
                  </a:lnTo>
                  <a:cubicBezTo>
                    <a:pt x="44465" y="40977"/>
                    <a:pt x="44591" y="40821"/>
                    <a:pt x="44708" y="40665"/>
                  </a:cubicBezTo>
                  <a:lnTo>
                    <a:pt x="44640" y="40607"/>
                  </a:lnTo>
                  <a:close/>
                  <a:moveTo>
                    <a:pt x="6060" y="41279"/>
                  </a:moveTo>
                  <a:lnTo>
                    <a:pt x="5982" y="41338"/>
                  </a:lnTo>
                  <a:cubicBezTo>
                    <a:pt x="6119" y="41484"/>
                    <a:pt x="6245" y="41630"/>
                    <a:pt x="6372" y="41776"/>
                  </a:cubicBezTo>
                  <a:lnTo>
                    <a:pt x="6440" y="41717"/>
                  </a:lnTo>
                  <a:lnTo>
                    <a:pt x="6060" y="41279"/>
                  </a:lnTo>
                  <a:close/>
                  <a:moveTo>
                    <a:pt x="43889" y="41513"/>
                  </a:moveTo>
                  <a:cubicBezTo>
                    <a:pt x="43763" y="41659"/>
                    <a:pt x="43627" y="41805"/>
                    <a:pt x="43490" y="41951"/>
                  </a:cubicBezTo>
                  <a:lnTo>
                    <a:pt x="43558" y="42010"/>
                  </a:lnTo>
                  <a:cubicBezTo>
                    <a:pt x="43695" y="41873"/>
                    <a:pt x="43822" y="41717"/>
                    <a:pt x="43958" y="41572"/>
                  </a:cubicBezTo>
                  <a:lnTo>
                    <a:pt x="43889" y="41513"/>
                  </a:lnTo>
                  <a:close/>
                  <a:moveTo>
                    <a:pt x="6839" y="42156"/>
                  </a:moveTo>
                  <a:lnTo>
                    <a:pt x="6771" y="42215"/>
                  </a:lnTo>
                  <a:cubicBezTo>
                    <a:pt x="6907" y="42360"/>
                    <a:pt x="7044" y="42497"/>
                    <a:pt x="7180" y="42643"/>
                  </a:cubicBezTo>
                  <a:lnTo>
                    <a:pt x="7249" y="42575"/>
                  </a:lnTo>
                  <a:cubicBezTo>
                    <a:pt x="7112" y="42438"/>
                    <a:pt x="6976" y="42293"/>
                    <a:pt x="6839" y="42156"/>
                  </a:cubicBezTo>
                  <a:close/>
                  <a:moveTo>
                    <a:pt x="43091" y="42380"/>
                  </a:moveTo>
                  <a:cubicBezTo>
                    <a:pt x="42954" y="42526"/>
                    <a:pt x="42818" y="42663"/>
                    <a:pt x="42681" y="42799"/>
                  </a:cubicBezTo>
                  <a:lnTo>
                    <a:pt x="42740" y="42867"/>
                  </a:lnTo>
                  <a:cubicBezTo>
                    <a:pt x="42886" y="42731"/>
                    <a:pt x="43023" y="42585"/>
                    <a:pt x="43159" y="42448"/>
                  </a:cubicBezTo>
                  <a:lnTo>
                    <a:pt x="43091" y="42380"/>
                  </a:lnTo>
                  <a:close/>
                  <a:moveTo>
                    <a:pt x="7658" y="42994"/>
                  </a:moveTo>
                  <a:lnTo>
                    <a:pt x="7599" y="43053"/>
                  </a:lnTo>
                  <a:cubicBezTo>
                    <a:pt x="7736" y="43189"/>
                    <a:pt x="7882" y="43325"/>
                    <a:pt x="8028" y="43462"/>
                  </a:cubicBezTo>
                  <a:lnTo>
                    <a:pt x="8086" y="43393"/>
                  </a:lnTo>
                  <a:cubicBezTo>
                    <a:pt x="7950" y="43267"/>
                    <a:pt x="7804" y="43130"/>
                    <a:pt x="7658" y="42994"/>
                  </a:cubicBezTo>
                  <a:close/>
                  <a:moveTo>
                    <a:pt x="42263" y="43208"/>
                  </a:moveTo>
                  <a:cubicBezTo>
                    <a:pt x="42116" y="43345"/>
                    <a:pt x="41971" y="43481"/>
                    <a:pt x="41824" y="43607"/>
                  </a:cubicBezTo>
                  <a:lnTo>
                    <a:pt x="41882" y="43676"/>
                  </a:lnTo>
                  <a:cubicBezTo>
                    <a:pt x="42029" y="43549"/>
                    <a:pt x="42175" y="43413"/>
                    <a:pt x="42321" y="43276"/>
                  </a:cubicBezTo>
                  <a:lnTo>
                    <a:pt x="42263" y="43208"/>
                  </a:lnTo>
                  <a:close/>
                  <a:moveTo>
                    <a:pt x="8525" y="43793"/>
                  </a:moveTo>
                  <a:lnTo>
                    <a:pt x="8466" y="43861"/>
                  </a:lnTo>
                  <a:cubicBezTo>
                    <a:pt x="8613" y="43988"/>
                    <a:pt x="8758" y="44114"/>
                    <a:pt x="8914" y="44241"/>
                  </a:cubicBezTo>
                  <a:lnTo>
                    <a:pt x="8973" y="44172"/>
                  </a:lnTo>
                  <a:cubicBezTo>
                    <a:pt x="8817" y="44046"/>
                    <a:pt x="8671" y="43919"/>
                    <a:pt x="8525" y="43793"/>
                  </a:cubicBezTo>
                  <a:close/>
                  <a:moveTo>
                    <a:pt x="41386" y="43997"/>
                  </a:moveTo>
                  <a:cubicBezTo>
                    <a:pt x="41239" y="44124"/>
                    <a:pt x="41084" y="44250"/>
                    <a:pt x="40938" y="44377"/>
                  </a:cubicBezTo>
                  <a:lnTo>
                    <a:pt x="40996" y="44445"/>
                  </a:lnTo>
                  <a:cubicBezTo>
                    <a:pt x="41142" y="44319"/>
                    <a:pt x="41298" y="44192"/>
                    <a:pt x="41444" y="44066"/>
                  </a:cubicBezTo>
                  <a:lnTo>
                    <a:pt x="41386" y="43997"/>
                  </a:lnTo>
                  <a:close/>
                  <a:moveTo>
                    <a:pt x="9421" y="44553"/>
                  </a:moveTo>
                  <a:lnTo>
                    <a:pt x="9362" y="44621"/>
                  </a:lnTo>
                  <a:cubicBezTo>
                    <a:pt x="9518" y="44748"/>
                    <a:pt x="9674" y="44865"/>
                    <a:pt x="9830" y="44982"/>
                  </a:cubicBezTo>
                  <a:lnTo>
                    <a:pt x="9888" y="44913"/>
                  </a:lnTo>
                  <a:cubicBezTo>
                    <a:pt x="9733" y="44796"/>
                    <a:pt x="9577" y="44670"/>
                    <a:pt x="9421" y="44553"/>
                  </a:cubicBezTo>
                  <a:close/>
                  <a:moveTo>
                    <a:pt x="40480" y="44748"/>
                  </a:moveTo>
                  <a:lnTo>
                    <a:pt x="40012" y="45098"/>
                  </a:lnTo>
                  <a:lnTo>
                    <a:pt x="40070" y="45176"/>
                  </a:lnTo>
                  <a:cubicBezTo>
                    <a:pt x="40226" y="45059"/>
                    <a:pt x="40382" y="44932"/>
                    <a:pt x="40538" y="44815"/>
                  </a:cubicBezTo>
                  <a:lnTo>
                    <a:pt x="40480" y="44748"/>
                  </a:lnTo>
                  <a:close/>
                  <a:moveTo>
                    <a:pt x="10356" y="45264"/>
                  </a:moveTo>
                  <a:lnTo>
                    <a:pt x="10308" y="45342"/>
                  </a:lnTo>
                  <a:cubicBezTo>
                    <a:pt x="10464" y="45458"/>
                    <a:pt x="10620" y="45566"/>
                    <a:pt x="10785" y="45683"/>
                  </a:cubicBezTo>
                  <a:lnTo>
                    <a:pt x="10834" y="45605"/>
                  </a:lnTo>
                  <a:cubicBezTo>
                    <a:pt x="10678" y="45497"/>
                    <a:pt x="10512" y="45381"/>
                    <a:pt x="10356" y="45264"/>
                  </a:cubicBezTo>
                  <a:close/>
                  <a:moveTo>
                    <a:pt x="39535" y="45449"/>
                  </a:moveTo>
                  <a:cubicBezTo>
                    <a:pt x="39379" y="45556"/>
                    <a:pt x="39213" y="45673"/>
                    <a:pt x="39057" y="45780"/>
                  </a:cubicBezTo>
                  <a:lnTo>
                    <a:pt x="39106" y="45858"/>
                  </a:lnTo>
                  <a:cubicBezTo>
                    <a:pt x="39272" y="45751"/>
                    <a:pt x="39427" y="45634"/>
                    <a:pt x="39593" y="45517"/>
                  </a:cubicBezTo>
                  <a:lnTo>
                    <a:pt x="39535" y="45449"/>
                  </a:lnTo>
                  <a:close/>
                  <a:moveTo>
                    <a:pt x="11321" y="45936"/>
                  </a:moveTo>
                  <a:lnTo>
                    <a:pt x="11272" y="46014"/>
                  </a:lnTo>
                  <a:lnTo>
                    <a:pt x="11769" y="46335"/>
                  </a:lnTo>
                  <a:lnTo>
                    <a:pt x="11817" y="46257"/>
                  </a:lnTo>
                  <a:lnTo>
                    <a:pt x="11321" y="45936"/>
                  </a:lnTo>
                  <a:close/>
                  <a:moveTo>
                    <a:pt x="38570" y="46101"/>
                  </a:moveTo>
                  <a:cubicBezTo>
                    <a:pt x="38405" y="46209"/>
                    <a:pt x="38239" y="46316"/>
                    <a:pt x="38063" y="46413"/>
                  </a:cubicBezTo>
                  <a:lnTo>
                    <a:pt x="38113" y="46491"/>
                  </a:lnTo>
                  <a:cubicBezTo>
                    <a:pt x="38278" y="46394"/>
                    <a:pt x="38453" y="46287"/>
                    <a:pt x="38619" y="46179"/>
                  </a:cubicBezTo>
                  <a:lnTo>
                    <a:pt x="38570" y="46101"/>
                  </a:lnTo>
                  <a:close/>
                  <a:moveTo>
                    <a:pt x="12324" y="46560"/>
                  </a:moveTo>
                  <a:lnTo>
                    <a:pt x="12276" y="46638"/>
                  </a:lnTo>
                  <a:cubicBezTo>
                    <a:pt x="12441" y="46744"/>
                    <a:pt x="12616" y="46842"/>
                    <a:pt x="12782" y="46939"/>
                  </a:cubicBezTo>
                  <a:lnTo>
                    <a:pt x="12831" y="46861"/>
                  </a:lnTo>
                  <a:cubicBezTo>
                    <a:pt x="12665" y="46764"/>
                    <a:pt x="12490" y="46667"/>
                    <a:pt x="12324" y="46560"/>
                  </a:cubicBezTo>
                  <a:close/>
                  <a:moveTo>
                    <a:pt x="37567" y="46716"/>
                  </a:moveTo>
                  <a:cubicBezTo>
                    <a:pt x="37392" y="46813"/>
                    <a:pt x="37226" y="46911"/>
                    <a:pt x="37050" y="47008"/>
                  </a:cubicBezTo>
                  <a:lnTo>
                    <a:pt x="37099" y="47086"/>
                  </a:lnTo>
                  <a:cubicBezTo>
                    <a:pt x="37265" y="46988"/>
                    <a:pt x="37440" y="46891"/>
                    <a:pt x="37606" y="46794"/>
                  </a:cubicBezTo>
                  <a:lnTo>
                    <a:pt x="37567" y="46716"/>
                  </a:lnTo>
                  <a:close/>
                  <a:moveTo>
                    <a:pt x="13347" y="47144"/>
                  </a:moveTo>
                  <a:lnTo>
                    <a:pt x="13308" y="47222"/>
                  </a:lnTo>
                  <a:cubicBezTo>
                    <a:pt x="13474" y="47310"/>
                    <a:pt x="13659" y="47407"/>
                    <a:pt x="13834" y="47495"/>
                  </a:cubicBezTo>
                  <a:lnTo>
                    <a:pt x="13873" y="47407"/>
                  </a:lnTo>
                  <a:lnTo>
                    <a:pt x="13347" y="47144"/>
                  </a:lnTo>
                  <a:close/>
                  <a:moveTo>
                    <a:pt x="36534" y="47281"/>
                  </a:moveTo>
                  <a:lnTo>
                    <a:pt x="36008" y="47543"/>
                  </a:lnTo>
                  <a:lnTo>
                    <a:pt x="36047" y="47621"/>
                  </a:lnTo>
                  <a:cubicBezTo>
                    <a:pt x="36223" y="47543"/>
                    <a:pt x="36407" y="47446"/>
                    <a:pt x="36573" y="47359"/>
                  </a:cubicBezTo>
                  <a:lnTo>
                    <a:pt x="36534" y="47281"/>
                  </a:lnTo>
                  <a:close/>
                  <a:moveTo>
                    <a:pt x="14400" y="47670"/>
                  </a:moveTo>
                  <a:lnTo>
                    <a:pt x="14361" y="47748"/>
                  </a:lnTo>
                  <a:cubicBezTo>
                    <a:pt x="14536" y="47836"/>
                    <a:pt x="14721" y="47924"/>
                    <a:pt x="14896" y="48002"/>
                  </a:cubicBezTo>
                  <a:lnTo>
                    <a:pt x="14935" y="47914"/>
                  </a:lnTo>
                  <a:cubicBezTo>
                    <a:pt x="14760" y="47836"/>
                    <a:pt x="14575" y="47758"/>
                    <a:pt x="14400" y="47670"/>
                  </a:cubicBezTo>
                  <a:close/>
                  <a:moveTo>
                    <a:pt x="35482" y="47797"/>
                  </a:moveTo>
                  <a:cubicBezTo>
                    <a:pt x="35307" y="47875"/>
                    <a:pt x="35121" y="47953"/>
                    <a:pt x="34946" y="48030"/>
                  </a:cubicBezTo>
                  <a:lnTo>
                    <a:pt x="34985" y="48119"/>
                  </a:lnTo>
                  <a:cubicBezTo>
                    <a:pt x="35160" y="48041"/>
                    <a:pt x="35346" y="47953"/>
                    <a:pt x="35521" y="47875"/>
                  </a:cubicBezTo>
                  <a:lnTo>
                    <a:pt x="35482" y="47797"/>
                  </a:lnTo>
                  <a:close/>
                  <a:moveTo>
                    <a:pt x="15481" y="48147"/>
                  </a:moveTo>
                  <a:lnTo>
                    <a:pt x="15442" y="48235"/>
                  </a:lnTo>
                  <a:cubicBezTo>
                    <a:pt x="15627" y="48303"/>
                    <a:pt x="15812" y="48381"/>
                    <a:pt x="15997" y="48450"/>
                  </a:cubicBezTo>
                  <a:lnTo>
                    <a:pt x="16026" y="48372"/>
                  </a:lnTo>
                  <a:cubicBezTo>
                    <a:pt x="15841" y="48294"/>
                    <a:pt x="15656" y="48225"/>
                    <a:pt x="15481" y="48147"/>
                  </a:cubicBezTo>
                  <a:close/>
                  <a:moveTo>
                    <a:pt x="34400" y="48255"/>
                  </a:moveTo>
                  <a:cubicBezTo>
                    <a:pt x="34225" y="48333"/>
                    <a:pt x="34040" y="48401"/>
                    <a:pt x="33855" y="48469"/>
                  </a:cubicBezTo>
                  <a:lnTo>
                    <a:pt x="33894" y="48557"/>
                  </a:lnTo>
                  <a:cubicBezTo>
                    <a:pt x="34069" y="48489"/>
                    <a:pt x="34255" y="48411"/>
                    <a:pt x="34439" y="48342"/>
                  </a:cubicBezTo>
                  <a:lnTo>
                    <a:pt x="34400" y="48255"/>
                  </a:lnTo>
                  <a:close/>
                  <a:moveTo>
                    <a:pt x="16582" y="48576"/>
                  </a:moveTo>
                  <a:lnTo>
                    <a:pt x="16543" y="48664"/>
                  </a:lnTo>
                  <a:cubicBezTo>
                    <a:pt x="16728" y="48732"/>
                    <a:pt x="16922" y="48790"/>
                    <a:pt x="17108" y="48859"/>
                  </a:cubicBezTo>
                  <a:lnTo>
                    <a:pt x="17137" y="48771"/>
                  </a:lnTo>
                  <a:cubicBezTo>
                    <a:pt x="16952" y="48712"/>
                    <a:pt x="16757" y="48645"/>
                    <a:pt x="16582" y="48576"/>
                  </a:cubicBezTo>
                  <a:close/>
                  <a:moveTo>
                    <a:pt x="33300" y="48673"/>
                  </a:moveTo>
                  <a:cubicBezTo>
                    <a:pt x="33124" y="48732"/>
                    <a:pt x="32930" y="48801"/>
                    <a:pt x="32744" y="48859"/>
                  </a:cubicBezTo>
                  <a:lnTo>
                    <a:pt x="32774" y="48946"/>
                  </a:lnTo>
                  <a:cubicBezTo>
                    <a:pt x="32958" y="48888"/>
                    <a:pt x="33153" y="48820"/>
                    <a:pt x="33339" y="48751"/>
                  </a:cubicBezTo>
                  <a:lnTo>
                    <a:pt x="33300" y="48673"/>
                  </a:lnTo>
                  <a:close/>
                  <a:moveTo>
                    <a:pt x="17692" y="48946"/>
                  </a:moveTo>
                  <a:lnTo>
                    <a:pt x="17673" y="49034"/>
                  </a:lnTo>
                  <a:cubicBezTo>
                    <a:pt x="17858" y="49093"/>
                    <a:pt x="18043" y="49151"/>
                    <a:pt x="18238" y="49210"/>
                  </a:cubicBezTo>
                  <a:lnTo>
                    <a:pt x="18258" y="49122"/>
                  </a:lnTo>
                  <a:cubicBezTo>
                    <a:pt x="18072" y="49063"/>
                    <a:pt x="17887" y="49005"/>
                    <a:pt x="17692" y="48946"/>
                  </a:cubicBezTo>
                  <a:close/>
                  <a:moveTo>
                    <a:pt x="32189" y="49034"/>
                  </a:moveTo>
                  <a:cubicBezTo>
                    <a:pt x="31994" y="49083"/>
                    <a:pt x="31809" y="49141"/>
                    <a:pt x="31624" y="49190"/>
                  </a:cubicBezTo>
                  <a:lnTo>
                    <a:pt x="31644" y="49278"/>
                  </a:lnTo>
                  <a:cubicBezTo>
                    <a:pt x="31828" y="49229"/>
                    <a:pt x="32023" y="49171"/>
                    <a:pt x="32209" y="49122"/>
                  </a:cubicBezTo>
                  <a:lnTo>
                    <a:pt x="32189" y="49034"/>
                  </a:lnTo>
                  <a:close/>
                  <a:moveTo>
                    <a:pt x="18832" y="49268"/>
                  </a:moveTo>
                  <a:lnTo>
                    <a:pt x="18803" y="49355"/>
                  </a:lnTo>
                  <a:cubicBezTo>
                    <a:pt x="18998" y="49405"/>
                    <a:pt x="19183" y="49453"/>
                    <a:pt x="19378" y="49502"/>
                  </a:cubicBezTo>
                  <a:lnTo>
                    <a:pt x="19397" y="49414"/>
                  </a:lnTo>
                  <a:cubicBezTo>
                    <a:pt x="19212" y="49366"/>
                    <a:pt x="19017" y="49316"/>
                    <a:pt x="18832" y="49268"/>
                  </a:cubicBezTo>
                  <a:close/>
                  <a:moveTo>
                    <a:pt x="31049" y="49336"/>
                  </a:moveTo>
                  <a:cubicBezTo>
                    <a:pt x="30864" y="49385"/>
                    <a:pt x="30669" y="49433"/>
                    <a:pt x="30475" y="49472"/>
                  </a:cubicBezTo>
                  <a:lnTo>
                    <a:pt x="30494" y="49560"/>
                  </a:lnTo>
                  <a:cubicBezTo>
                    <a:pt x="30689" y="49521"/>
                    <a:pt x="30884" y="49472"/>
                    <a:pt x="31068" y="49424"/>
                  </a:cubicBezTo>
                  <a:lnTo>
                    <a:pt x="31049" y="49336"/>
                  </a:lnTo>
                  <a:close/>
                  <a:moveTo>
                    <a:pt x="19972" y="49541"/>
                  </a:moveTo>
                  <a:lnTo>
                    <a:pt x="19953" y="49628"/>
                  </a:lnTo>
                  <a:cubicBezTo>
                    <a:pt x="20148" y="49667"/>
                    <a:pt x="20342" y="49706"/>
                    <a:pt x="20537" y="49736"/>
                  </a:cubicBezTo>
                  <a:lnTo>
                    <a:pt x="20547" y="49648"/>
                  </a:lnTo>
                  <a:cubicBezTo>
                    <a:pt x="20362" y="49619"/>
                    <a:pt x="20167" y="49580"/>
                    <a:pt x="19972" y="49541"/>
                  </a:cubicBezTo>
                  <a:close/>
                  <a:moveTo>
                    <a:pt x="29899" y="49589"/>
                  </a:moveTo>
                  <a:cubicBezTo>
                    <a:pt x="29715" y="49628"/>
                    <a:pt x="29520" y="49667"/>
                    <a:pt x="29325" y="49697"/>
                  </a:cubicBezTo>
                  <a:lnTo>
                    <a:pt x="29344" y="49784"/>
                  </a:lnTo>
                  <a:cubicBezTo>
                    <a:pt x="29529" y="49755"/>
                    <a:pt x="29724" y="49716"/>
                    <a:pt x="29919" y="49677"/>
                  </a:cubicBezTo>
                  <a:lnTo>
                    <a:pt x="29899" y="49589"/>
                  </a:lnTo>
                  <a:close/>
                  <a:moveTo>
                    <a:pt x="21131" y="49745"/>
                  </a:moveTo>
                  <a:lnTo>
                    <a:pt x="21112" y="49843"/>
                  </a:lnTo>
                  <a:cubicBezTo>
                    <a:pt x="21307" y="49872"/>
                    <a:pt x="21501" y="49901"/>
                    <a:pt x="21696" y="49921"/>
                  </a:cubicBezTo>
                  <a:lnTo>
                    <a:pt x="21716" y="49833"/>
                  </a:lnTo>
                  <a:lnTo>
                    <a:pt x="21131" y="49745"/>
                  </a:lnTo>
                  <a:close/>
                  <a:moveTo>
                    <a:pt x="28740" y="49794"/>
                  </a:moveTo>
                  <a:cubicBezTo>
                    <a:pt x="28555" y="49823"/>
                    <a:pt x="28351" y="49843"/>
                    <a:pt x="28165" y="49872"/>
                  </a:cubicBezTo>
                  <a:lnTo>
                    <a:pt x="28175" y="49959"/>
                  </a:lnTo>
                  <a:cubicBezTo>
                    <a:pt x="28370" y="49931"/>
                    <a:pt x="28565" y="49911"/>
                    <a:pt x="28760" y="49882"/>
                  </a:cubicBezTo>
                  <a:lnTo>
                    <a:pt x="28740" y="49794"/>
                  </a:lnTo>
                  <a:close/>
                  <a:moveTo>
                    <a:pt x="22291" y="49901"/>
                  </a:moveTo>
                  <a:lnTo>
                    <a:pt x="22281" y="49998"/>
                  </a:lnTo>
                  <a:cubicBezTo>
                    <a:pt x="22476" y="50018"/>
                    <a:pt x="22681" y="50037"/>
                    <a:pt x="22875" y="50057"/>
                  </a:cubicBezTo>
                  <a:lnTo>
                    <a:pt x="22875" y="49959"/>
                  </a:lnTo>
                  <a:cubicBezTo>
                    <a:pt x="22690" y="49950"/>
                    <a:pt x="22486" y="49931"/>
                    <a:pt x="22291" y="49901"/>
                  </a:cubicBezTo>
                  <a:close/>
                  <a:moveTo>
                    <a:pt x="27581" y="49931"/>
                  </a:moveTo>
                  <a:cubicBezTo>
                    <a:pt x="27386" y="49950"/>
                    <a:pt x="27182" y="49970"/>
                    <a:pt x="26987" y="49989"/>
                  </a:cubicBezTo>
                  <a:lnTo>
                    <a:pt x="26996" y="50076"/>
                  </a:lnTo>
                  <a:cubicBezTo>
                    <a:pt x="27191" y="50057"/>
                    <a:pt x="27386" y="50048"/>
                    <a:pt x="27581" y="50028"/>
                  </a:cubicBezTo>
                  <a:lnTo>
                    <a:pt x="27581" y="49931"/>
                  </a:lnTo>
                  <a:close/>
                  <a:moveTo>
                    <a:pt x="23469" y="50009"/>
                  </a:moveTo>
                  <a:lnTo>
                    <a:pt x="23460" y="50096"/>
                  </a:lnTo>
                  <a:cubicBezTo>
                    <a:pt x="23655" y="50106"/>
                    <a:pt x="23850" y="50115"/>
                    <a:pt x="24054" y="50125"/>
                  </a:cubicBezTo>
                  <a:lnTo>
                    <a:pt x="24054" y="50037"/>
                  </a:lnTo>
                  <a:lnTo>
                    <a:pt x="23469" y="50009"/>
                  </a:lnTo>
                  <a:close/>
                  <a:moveTo>
                    <a:pt x="26402" y="50028"/>
                  </a:moveTo>
                  <a:cubicBezTo>
                    <a:pt x="26207" y="50037"/>
                    <a:pt x="26012" y="50037"/>
                    <a:pt x="25818" y="50048"/>
                  </a:cubicBezTo>
                  <a:lnTo>
                    <a:pt x="25818" y="50135"/>
                  </a:lnTo>
                  <a:cubicBezTo>
                    <a:pt x="26012" y="50135"/>
                    <a:pt x="26217" y="50125"/>
                    <a:pt x="26412" y="50115"/>
                  </a:cubicBezTo>
                  <a:lnTo>
                    <a:pt x="26402" y="50028"/>
                  </a:lnTo>
                  <a:close/>
                  <a:moveTo>
                    <a:pt x="24638" y="50057"/>
                  </a:moveTo>
                  <a:lnTo>
                    <a:pt x="24638" y="50145"/>
                  </a:lnTo>
                  <a:lnTo>
                    <a:pt x="25233" y="50145"/>
                  </a:lnTo>
                  <a:lnTo>
                    <a:pt x="25233" y="50057"/>
                  </a:ln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17"/>
          <p:cNvGrpSpPr/>
          <p:nvPr/>
        </p:nvGrpSpPr>
        <p:grpSpPr>
          <a:xfrm>
            <a:off x="3355257" y="3487926"/>
            <a:ext cx="2430887" cy="1076657"/>
            <a:chOff x="3355257" y="3516501"/>
            <a:chExt cx="2430887" cy="1076657"/>
          </a:xfrm>
        </p:grpSpPr>
        <p:sp>
          <p:nvSpPr>
            <p:cNvPr id="126" name="Google Shape;126;p17"/>
            <p:cNvSpPr/>
            <p:nvPr/>
          </p:nvSpPr>
          <p:spPr>
            <a:xfrm>
              <a:off x="3355257" y="3516501"/>
              <a:ext cx="2430887" cy="1076657"/>
            </a:xfrm>
            <a:custGeom>
              <a:avLst/>
              <a:gdLst/>
              <a:ahLst/>
              <a:cxnLst/>
              <a:rect l="l" t="t" r="r" b="b"/>
              <a:pathLst>
                <a:path w="50155" h="22214" extrusionOk="0">
                  <a:moveTo>
                    <a:pt x="7385" y="1"/>
                  </a:moveTo>
                  <a:cubicBezTo>
                    <a:pt x="3323" y="1"/>
                    <a:pt x="0" y="3322"/>
                    <a:pt x="0" y="7385"/>
                  </a:cubicBezTo>
                  <a:lnTo>
                    <a:pt x="0" y="14829"/>
                  </a:lnTo>
                  <a:cubicBezTo>
                    <a:pt x="0" y="18891"/>
                    <a:pt x="3323" y="22213"/>
                    <a:pt x="7385" y="22213"/>
                  </a:cubicBezTo>
                  <a:lnTo>
                    <a:pt x="42769" y="22213"/>
                  </a:lnTo>
                  <a:cubicBezTo>
                    <a:pt x="46832" y="22213"/>
                    <a:pt x="50154" y="18891"/>
                    <a:pt x="50154" y="14829"/>
                  </a:cubicBezTo>
                  <a:lnTo>
                    <a:pt x="50154" y="7385"/>
                  </a:lnTo>
                  <a:cubicBezTo>
                    <a:pt x="50154" y="3322"/>
                    <a:pt x="46832" y="1"/>
                    <a:pt x="427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7" name="Google Shape;127;p17"/>
            <p:cNvGrpSpPr/>
            <p:nvPr/>
          </p:nvGrpSpPr>
          <p:grpSpPr>
            <a:xfrm>
              <a:off x="3507699" y="3751681"/>
              <a:ext cx="606603" cy="606288"/>
              <a:chOff x="4180962" y="3815609"/>
              <a:chExt cx="769118" cy="768719"/>
            </a:xfrm>
          </p:grpSpPr>
          <p:sp>
            <p:nvSpPr>
              <p:cNvPr id="128" name="Google Shape;128;p17"/>
              <p:cNvSpPr/>
              <p:nvPr/>
            </p:nvSpPr>
            <p:spPr>
              <a:xfrm>
                <a:off x="4180962" y="3815609"/>
                <a:ext cx="769118" cy="768719"/>
              </a:xfrm>
              <a:custGeom>
                <a:avLst/>
                <a:gdLst/>
                <a:ahLst/>
                <a:cxnLst/>
                <a:rect l="l" t="t" r="r" b="b"/>
                <a:pathLst>
                  <a:path w="17342" h="17333" extrusionOk="0">
                    <a:moveTo>
                      <a:pt x="8671" y="877"/>
                    </a:moveTo>
                    <a:cubicBezTo>
                      <a:pt x="12977" y="877"/>
                      <a:pt x="16465" y="4365"/>
                      <a:pt x="16465" y="8671"/>
                    </a:cubicBezTo>
                    <a:cubicBezTo>
                      <a:pt x="16465" y="12968"/>
                      <a:pt x="12977" y="16465"/>
                      <a:pt x="8671" y="16465"/>
                    </a:cubicBezTo>
                    <a:cubicBezTo>
                      <a:pt x="4365" y="16465"/>
                      <a:pt x="877" y="12968"/>
                      <a:pt x="877" y="8671"/>
                    </a:cubicBezTo>
                    <a:cubicBezTo>
                      <a:pt x="877" y="4365"/>
                      <a:pt x="4365" y="877"/>
                      <a:pt x="8671" y="877"/>
                    </a:cubicBezTo>
                    <a:close/>
                    <a:moveTo>
                      <a:pt x="8671" y="0"/>
                    </a:moveTo>
                    <a:cubicBezTo>
                      <a:pt x="3878" y="0"/>
                      <a:pt x="0" y="3878"/>
                      <a:pt x="0" y="8671"/>
                    </a:cubicBezTo>
                    <a:cubicBezTo>
                      <a:pt x="0" y="13455"/>
                      <a:pt x="3878" y="17332"/>
                      <a:pt x="8671" y="17332"/>
                    </a:cubicBezTo>
                    <a:cubicBezTo>
                      <a:pt x="13454" y="17332"/>
                      <a:pt x="17342" y="13455"/>
                      <a:pt x="17342" y="8671"/>
                    </a:cubicBezTo>
                    <a:cubicBezTo>
                      <a:pt x="17342" y="3878"/>
                      <a:pt x="13454" y="0"/>
                      <a:pt x="8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9" name="Google Shape;129;p17"/>
              <p:cNvGrpSpPr/>
              <p:nvPr/>
            </p:nvGrpSpPr>
            <p:grpSpPr>
              <a:xfrm>
                <a:off x="4394576" y="4025330"/>
                <a:ext cx="343829" cy="343829"/>
                <a:chOff x="4388567" y="3951348"/>
                <a:chExt cx="343829" cy="343829"/>
              </a:xfrm>
            </p:grpSpPr>
            <p:sp>
              <p:nvSpPr>
                <p:cNvPr id="130" name="Google Shape;130;p17"/>
                <p:cNvSpPr/>
                <p:nvPr/>
              </p:nvSpPr>
              <p:spPr>
                <a:xfrm>
                  <a:off x="4625292" y="4005087"/>
                  <a:ext cx="107104" cy="2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" h="5700" extrusionOk="0">
                      <a:moveTo>
                        <a:pt x="1442" y="1"/>
                      </a:moveTo>
                      <a:lnTo>
                        <a:pt x="1" y="1744"/>
                      </a:lnTo>
                      <a:cubicBezTo>
                        <a:pt x="225" y="2056"/>
                        <a:pt x="361" y="2436"/>
                        <a:pt x="361" y="2846"/>
                      </a:cubicBezTo>
                      <a:cubicBezTo>
                        <a:pt x="361" y="3264"/>
                        <a:pt x="225" y="3644"/>
                        <a:pt x="1" y="3956"/>
                      </a:cubicBezTo>
                      <a:lnTo>
                        <a:pt x="1442" y="5700"/>
                      </a:lnTo>
                      <a:cubicBezTo>
                        <a:pt x="2144" y="4959"/>
                        <a:pt x="2583" y="3956"/>
                        <a:pt x="2583" y="2846"/>
                      </a:cubicBezTo>
                      <a:cubicBezTo>
                        <a:pt x="2583" y="1744"/>
                        <a:pt x="2144" y="741"/>
                        <a:pt x="1442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17"/>
                <p:cNvSpPr/>
                <p:nvPr/>
              </p:nvSpPr>
              <p:spPr>
                <a:xfrm>
                  <a:off x="4468180" y="3951348"/>
                  <a:ext cx="184644" cy="994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3" h="2398" extrusionOk="0">
                      <a:moveTo>
                        <a:pt x="2231" y="1"/>
                      </a:moveTo>
                      <a:cubicBezTo>
                        <a:pt x="1412" y="1"/>
                        <a:pt x="643" y="245"/>
                        <a:pt x="0" y="654"/>
                      </a:cubicBezTo>
                      <a:lnTo>
                        <a:pt x="1442" y="2397"/>
                      </a:lnTo>
                      <a:cubicBezTo>
                        <a:pt x="1685" y="2291"/>
                        <a:pt x="1949" y="2222"/>
                        <a:pt x="2231" y="2222"/>
                      </a:cubicBezTo>
                      <a:cubicBezTo>
                        <a:pt x="2514" y="2222"/>
                        <a:pt x="2776" y="2291"/>
                        <a:pt x="3010" y="2397"/>
                      </a:cubicBezTo>
                      <a:lnTo>
                        <a:pt x="4452" y="654"/>
                      </a:lnTo>
                      <a:cubicBezTo>
                        <a:pt x="3809" y="245"/>
                        <a:pt x="3049" y="1"/>
                        <a:pt x="223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17"/>
                <p:cNvSpPr/>
                <p:nvPr/>
              </p:nvSpPr>
              <p:spPr>
                <a:xfrm>
                  <a:off x="4468180" y="4195785"/>
                  <a:ext cx="184644" cy="993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53" h="2397" extrusionOk="0">
                      <a:moveTo>
                        <a:pt x="1442" y="0"/>
                      </a:moveTo>
                      <a:lnTo>
                        <a:pt x="0" y="1744"/>
                      </a:lnTo>
                      <a:cubicBezTo>
                        <a:pt x="643" y="2153"/>
                        <a:pt x="1412" y="2397"/>
                        <a:pt x="2231" y="2397"/>
                      </a:cubicBezTo>
                      <a:cubicBezTo>
                        <a:pt x="3049" y="2397"/>
                        <a:pt x="3809" y="2153"/>
                        <a:pt x="4452" y="1744"/>
                      </a:cubicBezTo>
                      <a:lnTo>
                        <a:pt x="3010" y="0"/>
                      </a:lnTo>
                      <a:cubicBezTo>
                        <a:pt x="2776" y="107"/>
                        <a:pt x="2514" y="165"/>
                        <a:pt x="2231" y="165"/>
                      </a:cubicBezTo>
                      <a:cubicBezTo>
                        <a:pt x="1949" y="165"/>
                        <a:pt x="1685" y="107"/>
                        <a:pt x="144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17"/>
                <p:cNvSpPr/>
                <p:nvPr/>
              </p:nvSpPr>
              <p:spPr>
                <a:xfrm>
                  <a:off x="4388567" y="4005087"/>
                  <a:ext cx="107104" cy="236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" h="5700" extrusionOk="0">
                      <a:moveTo>
                        <a:pt x="1141" y="1"/>
                      </a:moveTo>
                      <a:cubicBezTo>
                        <a:pt x="439" y="741"/>
                        <a:pt x="0" y="1744"/>
                        <a:pt x="0" y="2846"/>
                      </a:cubicBezTo>
                      <a:cubicBezTo>
                        <a:pt x="0" y="3956"/>
                        <a:pt x="439" y="4959"/>
                        <a:pt x="1141" y="5700"/>
                      </a:cubicBezTo>
                      <a:lnTo>
                        <a:pt x="2583" y="3956"/>
                      </a:lnTo>
                      <a:cubicBezTo>
                        <a:pt x="2358" y="3644"/>
                        <a:pt x="2232" y="3264"/>
                        <a:pt x="2232" y="2846"/>
                      </a:cubicBezTo>
                      <a:cubicBezTo>
                        <a:pt x="2232" y="2436"/>
                        <a:pt x="2358" y="2056"/>
                        <a:pt x="2583" y="1744"/>
                      </a:cubicBezTo>
                      <a:lnTo>
                        <a:pt x="1141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34" name="Google Shape;134;p17"/>
          <p:cNvGrpSpPr/>
          <p:nvPr/>
        </p:nvGrpSpPr>
        <p:grpSpPr>
          <a:xfrm>
            <a:off x="3355257" y="1325526"/>
            <a:ext cx="2430887" cy="1076657"/>
            <a:chOff x="3355257" y="1354101"/>
            <a:chExt cx="2430887" cy="1076657"/>
          </a:xfrm>
        </p:grpSpPr>
        <p:sp>
          <p:nvSpPr>
            <p:cNvPr id="135" name="Google Shape;135;p17"/>
            <p:cNvSpPr/>
            <p:nvPr/>
          </p:nvSpPr>
          <p:spPr>
            <a:xfrm>
              <a:off x="3355257" y="1354101"/>
              <a:ext cx="2430887" cy="1076657"/>
            </a:xfrm>
            <a:custGeom>
              <a:avLst/>
              <a:gdLst/>
              <a:ahLst/>
              <a:cxnLst/>
              <a:rect l="l" t="t" r="r" b="b"/>
              <a:pathLst>
                <a:path w="50155" h="22214" extrusionOk="0">
                  <a:moveTo>
                    <a:pt x="7385" y="1"/>
                  </a:moveTo>
                  <a:cubicBezTo>
                    <a:pt x="3323" y="1"/>
                    <a:pt x="0" y="3322"/>
                    <a:pt x="0" y="7385"/>
                  </a:cubicBezTo>
                  <a:lnTo>
                    <a:pt x="0" y="14829"/>
                  </a:lnTo>
                  <a:cubicBezTo>
                    <a:pt x="0" y="18891"/>
                    <a:pt x="3323" y="22213"/>
                    <a:pt x="7385" y="22213"/>
                  </a:cubicBezTo>
                  <a:lnTo>
                    <a:pt x="42769" y="22213"/>
                  </a:lnTo>
                  <a:cubicBezTo>
                    <a:pt x="46832" y="22213"/>
                    <a:pt x="50154" y="18891"/>
                    <a:pt x="50154" y="14829"/>
                  </a:cubicBezTo>
                  <a:lnTo>
                    <a:pt x="50154" y="7385"/>
                  </a:lnTo>
                  <a:cubicBezTo>
                    <a:pt x="50154" y="3322"/>
                    <a:pt x="46832" y="1"/>
                    <a:pt x="42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6" name="Google Shape;136;p17"/>
            <p:cNvGrpSpPr/>
            <p:nvPr/>
          </p:nvGrpSpPr>
          <p:grpSpPr>
            <a:xfrm>
              <a:off x="3499002" y="1573456"/>
              <a:ext cx="623985" cy="623815"/>
              <a:chOff x="4145083" y="1336353"/>
              <a:chExt cx="769118" cy="768719"/>
            </a:xfrm>
          </p:grpSpPr>
          <p:sp>
            <p:nvSpPr>
              <p:cNvPr id="137" name="Google Shape;137;p17"/>
              <p:cNvSpPr/>
              <p:nvPr/>
            </p:nvSpPr>
            <p:spPr>
              <a:xfrm>
                <a:off x="4145083" y="1336353"/>
                <a:ext cx="769118" cy="768719"/>
              </a:xfrm>
              <a:custGeom>
                <a:avLst/>
                <a:gdLst/>
                <a:ahLst/>
                <a:cxnLst/>
                <a:rect l="l" t="t" r="r" b="b"/>
                <a:pathLst>
                  <a:path w="17342" h="17333" extrusionOk="0">
                    <a:moveTo>
                      <a:pt x="8671" y="877"/>
                    </a:moveTo>
                    <a:cubicBezTo>
                      <a:pt x="12977" y="877"/>
                      <a:pt x="16465" y="4365"/>
                      <a:pt x="16465" y="8671"/>
                    </a:cubicBezTo>
                    <a:cubicBezTo>
                      <a:pt x="16465" y="12968"/>
                      <a:pt x="12977" y="16465"/>
                      <a:pt x="8671" y="16465"/>
                    </a:cubicBezTo>
                    <a:cubicBezTo>
                      <a:pt x="4365" y="16465"/>
                      <a:pt x="877" y="12968"/>
                      <a:pt x="877" y="8671"/>
                    </a:cubicBezTo>
                    <a:cubicBezTo>
                      <a:pt x="877" y="4365"/>
                      <a:pt x="4365" y="877"/>
                      <a:pt x="8671" y="877"/>
                    </a:cubicBezTo>
                    <a:close/>
                    <a:moveTo>
                      <a:pt x="8671" y="0"/>
                    </a:moveTo>
                    <a:cubicBezTo>
                      <a:pt x="3878" y="0"/>
                      <a:pt x="0" y="3878"/>
                      <a:pt x="0" y="8671"/>
                    </a:cubicBezTo>
                    <a:cubicBezTo>
                      <a:pt x="0" y="13455"/>
                      <a:pt x="3878" y="17332"/>
                      <a:pt x="8671" y="17332"/>
                    </a:cubicBezTo>
                    <a:cubicBezTo>
                      <a:pt x="13455" y="17332"/>
                      <a:pt x="17342" y="13455"/>
                      <a:pt x="17342" y="8671"/>
                    </a:cubicBezTo>
                    <a:cubicBezTo>
                      <a:pt x="17342" y="3878"/>
                      <a:pt x="13455" y="0"/>
                      <a:pt x="8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7"/>
              <p:cNvSpPr/>
              <p:nvPr/>
            </p:nvSpPr>
            <p:spPr>
              <a:xfrm>
                <a:off x="4343725" y="1544889"/>
                <a:ext cx="360388" cy="348192"/>
              </a:xfrm>
              <a:custGeom>
                <a:avLst/>
                <a:gdLst/>
                <a:ahLst/>
                <a:cxnLst/>
                <a:rect l="l" t="t" r="r" b="b"/>
                <a:pathLst>
                  <a:path w="8126" h="7851" extrusionOk="0">
                    <a:moveTo>
                      <a:pt x="2519" y="646"/>
                    </a:moveTo>
                    <a:cubicBezTo>
                      <a:pt x="2941" y="646"/>
                      <a:pt x="3362" y="806"/>
                      <a:pt x="3683" y="1128"/>
                    </a:cubicBezTo>
                    <a:cubicBezTo>
                      <a:pt x="4326" y="1781"/>
                      <a:pt x="4326" y="2823"/>
                      <a:pt x="3683" y="3466"/>
                    </a:cubicBezTo>
                    <a:cubicBezTo>
                      <a:pt x="3362" y="3788"/>
                      <a:pt x="2941" y="3948"/>
                      <a:pt x="2519" y="3948"/>
                    </a:cubicBezTo>
                    <a:cubicBezTo>
                      <a:pt x="2098" y="3948"/>
                      <a:pt x="1677" y="3788"/>
                      <a:pt x="1355" y="3466"/>
                    </a:cubicBezTo>
                    <a:cubicBezTo>
                      <a:pt x="702" y="2823"/>
                      <a:pt x="702" y="1781"/>
                      <a:pt x="1355" y="1128"/>
                    </a:cubicBezTo>
                    <a:cubicBezTo>
                      <a:pt x="1677" y="806"/>
                      <a:pt x="2098" y="646"/>
                      <a:pt x="2519" y="646"/>
                    </a:cubicBezTo>
                    <a:close/>
                    <a:moveTo>
                      <a:pt x="2519" y="0"/>
                    </a:moveTo>
                    <a:cubicBezTo>
                      <a:pt x="1932" y="0"/>
                      <a:pt x="1345" y="227"/>
                      <a:pt x="897" y="680"/>
                    </a:cubicBezTo>
                    <a:cubicBezTo>
                      <a:pt x="1" y="1567"/>
                      <a:pt x="1" y="3028"/>
                      <a:pt x="897" y="3924"/>
                    </a:cubicBezTo>
                    <a:cubicBezTo>
                      <a:pt x="1342" y="4369"/>
                      <a:pt x="1927" y="4591"/>
                      <a:pt x="2511" y="4591"/>
                    </a:cubicBezTo>
                    <a:cubicBezTo>
                      <a:pt x="3028" y="4591"/>
                      <a:pt x="3546" y="4418"/>
                      <a:pt x="3966" y="4070"/>
                    </a:cubicBezTo>
                    <a:lnTo>
                      <a:pt x="3966" y="4070"/>
                    </a:lnTo>
                    <a:lnTo>
                      <a:pt x="3937" y="4100"/>
                    </a:lnTo>
                    <a:lnTo>
                      <a:pt x="4765" y="4927"/>
                    </a:lnTo>
                    <a:lnTo>
                      <a:pt x="4960" y="4743"/>
                    </a:lnTo>
                    <a:lnTo>
                      <a:pt x="4960" y="4743"/>
                    </a:lnTo>
                    <a:cubicBezTo>
                      <a:pt x="4716" y="4977"/>
                      <a:pt x="4716" y="5366"/>
                      <a:pt x="4960" y="5609"/>
                    </a:cubicBezTo>
                    <a:lnTo>
                      <a:pt x="7025" y="7675"/>
                    </a:lnTo>
                    <a:cubicBezTo>
                      <a:pt x="7142" y="7792"/>
                      <a:pt x="7298" y="7850"/>
                      <a:pt x="7455" y="7850"/>
                    </a:cubicBezTo>
                    <a:cubicBezTo>
                      <a:pt x="7612" y="7850"/>
                      <a:pt x="7771" y="7792"/>
                      <a:pt x="7892" y="7675"/>
                    </a:cubicBezTo>
                    <a:cubicBezTo>
                      <a:pt x="8126" y="7432"/>
                      <a:pt x="8126" y="7042"/>
                      <a:pt x="7892" y="6798"/>
                    </a:cubicBezTo>
                    <a:lnTo>
                      <a:pt x="5827" y="4743"/>
                    </a:lnTo>
                    <a:cubicBezTo>
                      <a:pt x="5710" y="4621"/>
                      <a:pt x="5552" y="4560"/>
                      <a:pt x="5393" y="4560"/>
                    </a:cubicBezTo>
                    <a:cubicBezTo>
                      <a:pt x="5243" y="4560"/>
                      <a:pt x="5093" y="4615"/>
                      <a:pt x="4978" y="4725"/>
                    </a:cubicBezTo>
                    <a:lnTo>
                      <a:pt x="4978" y="4725"/>
                    </a:lnTo>
                    <a:lnTo>
                      <a:pt x="5155" y="4548"/>
                    </a:lnTo>
                    <a:lnTo>
                      <a:pt x="4326" y="3719"/>
                    </a:lnTo>
                    <a:lnTo>
                      <a:pt x="4298" y="3749"/>
                    </a:lnTo>
                    <a:cubicBezTo>
                      <a:pt x="5028" y="2853"/>
                      <a:pt x="4980" y="1518"/>
                      <a:pt x="4142" y="680"/>
                    </a:cubicBezTo>
                    <a:cubicBezTo>
                      <a:pt x="3694" y="227"/>
                      <a:pt x="3106" y="0"/>
                      <a:pt x="251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457200" y="411475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DASAR PERUMUSAN</a:t>
            </a:r>
            <a:endParaRPr dirty="0"/>
          </a:p>
        </p:txBody>
      </p:sp>
      <p:sp>
        <p:nvSpPr>
          <p:cNvPr id="140" name="Google Shape;140;p17"/>
          <p:cNvSpPr txBox="1"/>
          <p:nvPr/>
        </p:nvSpPr>
        <p:spPr>
          <a:xfrm>
            <a:off x="4162376" y="1373638"/>
            <a:ext cx="143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700" b="1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Permendikbud</a:t>
            </a:r>
            <a:endParaRPr sz="1700" b="1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1" name="Google Shape;141;p17"/>
          <p:cNvSpPr txBox="1"/>
          <p:nvPr/>
        </p:nvSpPr>
        <p:spPr>
          <a:xfrm>
            <a:off x="4057599" y="1726175"/>
            <a:ext cx="1623769" cy="5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No 3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Tahun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2020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tentang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Standar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Nasional PT</a:t>
            </a:r>
            <a:endParaRPr sz="12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17"/>
          <p:cNvSpPr/>
          <p:nvPr/>
        </p:nvSpPr>
        <p:spPr>
          <a:xfrm>
            <a:off x="4224651" y="1768590"/>
            <a:ext cx="1363059" cy="5675"/>
          </a:xfrm>
          <a:custGeom>
            <a:avLst/>
            <a:gdLst/>
            <a:ahLst/>
            <a:cxnLst/>
            <a:rect l="l" t="t" r="r" b="b"/>
            <a:pathLst>
              <a:path w="23928" h="128" extrusionOk="0">
                <a:moveTo>
                  <a:pt x="0" y="0"/>
                </a:moveTo>
                <a:lnTo>
                  <a:pt x="0" y="127"/>
                </a:lnTo>
                <a:lnTo>
                  <a:pt x="23928" y="127"/>
                </a:lnTo>
                <a:lnTo>
                  <a:pt x="23928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7"/>
          <p:cNvSpPr txBox="1"/>
          <p:nvPr/>
        </p:nvSpPr>
        <p:spPr>
          <a:xfrm>
            <a:off x="4162376" y="3536038"/>
            <a:ext cx="143340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1700" b="1" dirty="0" err="1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Panduan</a:t>
            </a:r>
            <a:r>
              <a:rPr sz="1700" b="1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XIII</a:t>
            </a:r>
            <a:endParaRPr sz="1700" b="1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44" name="Google Shape;144;p17"/>
          <p:cNvSpPr txBox="1"/>
          <p:nvPr/>
        </p:nvSpPr>
        <p:spPr>
          <a:xfrm>
            <a:off x="4114750" y="3888575"/>
            <a:ext cx="1530900" cy="5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Buku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panduan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P2M XIII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Ristek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/BRIN 2020</a:t>
            </a:r>
            <a:endParaRPr sz="12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17"/>
          <p:cNvSpPr/>
          <p:nvPr/>
        </p:nvSpPr>
        <p:spPr>
          <a:xfrm>
            <a:off x="4224651" y="3930990"/>
            <a:ext cx="1363059" cy="5675"/>
          </a:xfrm>
          <a:custGeom>
            <a:avLst/>
            <a:gdLst/>
            <a:ahLst/>
            <a:cxnLst/>
            <a:rect l="l" t="t" r="r" b="b"/>
            <a:pathLst>
              <a:path w="23928" h="128" extrusionOk="0">
                <a:moveTo>
                  <a:pt x="0" y="0"/>
                </a:moveTo>
                <a:lnTo>
                  <a:pt x="0" y="127"/>
                </a:lnTo>
                <a:lnTo>
                  <a:pt x="23928" y="127"/>
                </a:lnTo>
                <a:lnTo>
                  <a:pt x="23928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" name="Google Shape;146;p17"/>
          <p:cNvGrpSpPr/>
          <p:nvPr/>
        </p:nvGrpSpPr>
        <p:grpSpPr>
          <a:xfrm>
            <a:off x="5639741" y="2406726"/>
            <a:ext cx="2430887" cy="1076657"/>
            <a:chOff x="5792141" y="2435301"/>
            <a:chExt cx="2430887" cy="1076657"/>
          </a:xfrm>
        </p:grpSpPr>
        <p:sp>
          <p:nvSpPr>
            <p:cNvPr id="147" name="Google Shape;147;p17"/>
            <p:cNvSpPr/>
            <p:nvPr/>
          </p:nvSpPr>
          <p:spPr>
            <a:xfrm>
              <a:off x="5792141" y="2435301"/>
              <a:ext cx="2430887" cy="1076657"/>
            </a:xfrm>
            <a:custGeom>
              <a:avLst/>
              <a:gdLst/>
              <a:ahLst/>
              <a:cxnLst/>
              <a:rect l="l" t="t" r="r" b="b"/>
              <a:pathLst>
                <a:path w="50155" h="22214" extrusionOk="0">
                  <a:moveTo>
                    <a:pt x="7385" y="1"/>
                  </a:moveTo>
                  <a:cubicBezTo>
                    <a:pt x="3323" y="1"/>
                    <a:pt x="0" y="3322"/>
                    <a:pt x="0" y="7385"/>
                  </a:cubicBezTo>
                  <a:lnTo>
                    <a:pt x="0" y="14829"/>
                  </a:lnTo>
                  <a:cubicBezTo>
                    <a:pt x="0" y="18891"/>
                    <a:pt x="3323" y="22213"/>
                    <a:pt x="7385" y="22213"/>
                  </a:cubicBezTo>
                  <a:lnTo>
                    <a:pt x="42769" y="22213"/>
                  </a:lnTo>
                  <a:cubicBezTo>
                    <a:pt x="46832" y="22213"/>
                    <a:pt x="50154" y="18891"/>
                    <a:pt x="50154" y="14829"/>
                  </a:cubicBezTo>
                  <a:lnTo>
                    <a:pt x="50154" y="7385"/>
                  </a:lnTo>
                  <a:cubicBezTo>
                    <a:pt x="50154" y="3322"/>
                    <a:pt x="46832" y="1"/>
                    <a:pt x="427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8" name="Google Shape;148;p17"/>
            <p:cNvGrpSpPr/>
            <p:nvPr/>
          </p:nvGrpSpPr>
          <p:grpSpPr>
            <a:xfrm>
              <a:off x="5944548" y="2661888"/>
              <a:ext cx="606638" cy="606288"/>
              <a:chOff x="5296540" y="2562587"/>
              <a:chExt cx="769162" cy="768719"/>
            </a:xfrm>
          </p:grpSpPr>
          <p:sp>
            <p:nvSpPr>
              <p:cNvPr id="149" name="Google Shape;149;p17"/>
              <p:cNvSpPr/>
              <p:nvPr/>
            </p:nvSpPr>
            <p:spPr>
              <a:xfrm>
                <a:off x="5296540" y="2562587"/>
                <a:ext cx="769162" cy="768719"/>
              </a:xfrm>
              <a:custGeom>
                <a:avLst/>
                <a:gdLst/>
                <a:ahLst/>
                <a:cxnLst/>
                <a:rect l="l" t="t" r="r" b="b"/>
                <a:pathLst>
                  <a:path w="17343" h="17333" extrusionOk="0">
                    <a:moveTo>
                      <a:pt x="8672" y="868"/>
                    </a:moveTo>
                    <a:cubicBezTo>
                      <a:pt x="12978" y="868"/>
                      <a:pt x="16466" y="4365"/>
                      <a:pt x="16466" y="8662"/>
                    </a:cubicBezTo>
                    <a:cubicBezTo>
                      <a:pt x="16466" y="12968"/>
                      <a:pt x="12978" y="16456"/>
                      <a:pt x="8672" y="16456"/>
                    </a:cubicBezTo>
                    <a:cubicBezTo>
                      <a:pt x="4366" y="16456"/>
                      <a:pt x="878" y="12968"/>
                      <a:pt x="878" y="8662"/>
                    </a:cubicBezTo>
                    <a:cubicBezTo>
                      <a:pt x="878" y="4365"/>
                      <a:pt x="4366" y="868"/>
                      <a:pt x="8672" y="868"/>
                    </a:cubicBezTo>
                    <a:close/>
                    <a:moveTo>
                      <a:pt x="8672" y="0"/>
                    </a:moveTo>
                    <a:cubicBezTo>
                      <a:pt x="3888" y="0"/>
                      <a:pt x="1" y="3878"/>
                      <a:pt x="1" y="8662"/>
                    </a:cubicBezTo>
                    <a:cubicBezTo>
                      <a:pt x="1" y="13455"/>
                      <a:pt x="3888" y="17332"/>
                      <a:pt x="8672" y="17332"/>
                    </a:cubicBezTo>
                    <a:cubicBezTo>
                      <a:pt x="13465" y="17332"/>
                      <a:pt x="17342" y="13455"/>
                      <a:pt x="17342" y="8662"/>
                    </a:cubicBezTo>
                    <a:cubicBezTo>
                      <a:pt x="17342" y="3878"/>
                      <a:pt x="13465" y="0"/>
                      <a:pt x="86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7"/>
              <p:cNvSpPr/>
              <p:nvPr/>
            </p:nvSpPr>
            <p:spPr>
              <a:xfrm>
                <a:off x="5632269" y="2740608"/>
                <a:ext cx="259714" cy="336173"/>
              </a:xfrm>
              <a:custGeom>
                <a:avLst/>
                <a:gdLst/>
                <a:ahLst/>
                <a:cxnLst/>
                <a:rect l="l" t="t" r="r" b="b"/>
                <a:pathLst>
                  <a:path w="5856" h="7580" extrusionOk="0">
                    <a:moveTo>
                      <a:pt x="2611" y="0"/>
                    </a:moveTo>
                    <a:cubicBezTo>
                      <a:pt x="2300" y="0"/>
                      <a:pt x="2056" y="234"/>
                      <a:pt x="2027" y="536"/>
                    </a:cubicBezTo>
                    <a:lnTo>
                      <a:pt x="2027" y="556"/>
                    </a:lnTo>
                    <a:lnTo>
                      <a:pt x="2027" y="595"/>
                    </a:lnTo>
                    <a:lnTo>
                      <a:pt x="2027" y="624"/>
                    </a:lnTo>
                    <a:lnTo>
                      <a:pt x="1550" y="1812"/>
                    </a:lnTo>
                    <a:cubicBezTo>
                      <a:pt x="799" y="2348"/>
                      <a:pt x="0" y="3615"/>
                      <a:pt x="0" y="3615"/>
                    </a:cubicBezTo>
                    <a:lnTo>
                      <a:pt x="0" y="7132"/>
                    </a:lnTo>
                    <a:lnTo>
                      <a:pt x="0" y="7580"/>
                    </a:lnTo>
                    <a:lnTo>
                      <a:pt x="4540" y="7580"/>
                    </a:lnTo>
                    <a:cubicBezTo>
                      <a:pt x="5398" y="7298"/>
                      <a:pt x="4823" y="6625"/>
                      <a:pt x="4823" y="6625"/>
                    </a:cubicBezTo>
                    <a:cubicBezTo>
                      <a:pt x="5476" y="6245"/>
                      <a:pt x="4882" y="5690"/>
                      <a:pt x="4882" y="5690"/>
                    </a:cubicBezTo>
                    <a:cubicBezTo>
                      <a:pt x="5856" y="5125"/>
                      <a:pt x="4960" y="4531"/>
                      <a:pt x="4960" y="4531"/>
                    </a:cubicBezTo>
                    <a:cubicBezTo>
                      <a:pt x="5720" y="4073"/>
                      <a:pt x="5105" y="3303"/>
                      <a:pt x="5105" y="3303"/>
                    </a:cubicBezTo>
                    <a:lnTo>
                      <a:pt x="2349" y="3303"/>
                    </a:lnTo>
                    <a:lnTo>
                      <a:pt x="2875" y="1920"/>
                    </a:lnTo>
                    <a:lnTo>
                      <a:pt x="3196" y="536"/>
                    </a:lnTo>
                    <a:lnTo>
                      <a:pt x="3187" y="536"/>
                    </a:lnTo>
                    <a:cubicBezTo>
                      <a:pt x="3167" y="234"/>
                      <a:pt x="2914" y="0"/>
                      <a:pt x="261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7"/>
              <p:cNvSpPr/>
              <p:nvPr/>
            </p:nvSpPr>
            <p:spPr>
              <a:xfrm>
                <a:off x="5490128" y="2876275"/>
                <a:ext cx="113270" cy="210485"/>
              </a:xfrm>
              <a:custGeom>
                <a:avLst/>
                <a:gdLst/>
                <a:ahLst/>
                <a:cxnLst/>
                <a:rect l="l" t="t" r="r" b="b"/>
                <a:pathLst>
                  <a:path w="2554" h="4746" extrusionOk="0">
                    <a:moveTo>
                      <a:pt x="59" y="0"/>
                    </a:moveTo>
                    <a:cubicBezTo>
                      <a:pt x="29" y="0"/>
                      <a:pt x="1" y="20"/>
                      <a:pt x="1" y="49"/>
                    </a:cubicBezTo>
                    <a:lnTo>
                      <a:pt x="1" y="4696"/>
                    </a:lnTo>
                    <a:cubicBezTo>
                      <a:pt x="1" y="4726"/>
                      <a:pt x="29" y="4745"/>
                      <a:pt x="59" y="4745"/>
                    </a:cubicBezTo>
                    <a:lnTo>
                      <a:pt x="2504" y="4745"/>
                    </a:lnTo>
                    <a:cubicBezTo>
                      <a:pt x="2534" y="4745"/>
                      <a:pt x="2553" y="4726"/>
                      <a:pt x="2553" y="4696"/>
                    </a:cubicBezTo>
                    <a:lnTo>
                      <a:pt x="2553" y="49"/>
                    </a:lnTo>
                    <a:cubicBezTo>
                      <a:pt x="2553" y="20"/>
                      <a:pt x="2534" y="0"/>
                      <a:pt x="25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17"/>
          <p:cNvSpPr txBox="1"/>
          <p:nvPr/>
        </p:nvSpPr>
        <p:spPr>
          <a:xfrm>
            <a:off x="6380185" y="2492938"/>
            <a:ext cx="1623740" cy="3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1700" b="1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RIRN 2015 - 2045</a:t>
            </a:r>
            <a:endParaRPr sz="1700" b="1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6446849" y="2816900"/>
            <a:ext cx="1530900" cy="5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Dasar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Prioritas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Riset</a:t>
            </a:r>
            <a:r>
              <a:rPr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Nasional 2020-2024</a:t>
            </a:r>
            <a:endParaRPr sz="12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17"/>
          <p:cNvSpPr/>
          <p:nvPr/>
        </p:nvSpPr>
        <p:spPr>
          <a:xfrm>
            <a:off x="6509135" y="2849790"/>
            <a:ext cx="1363059" cy="5675"/>
          </a:xfrm>
          <a:custGeom>
            <a:avLst/>
            <a:gdLst/>
            <a:ahLst/>
            <a:cxnLst/>
            <a:rect l="l" t="t" r="r" b="b"/>
            <a:pathLst>
              <a:path w="23928" h="128" extrusionOk="0">
                <a:moveTo>
                  <a:pt x="0" y="0"/>
                </a:moveTo>
                <a:lnTo>
                  <a:pt x="0" y="127"/>
                </a:lnTo>
                <a:lnTo>
                  <a:pt x="23928" y="127"/>
                </a:lnTo>
                <a:lnTo>
                  <a:pt x="23928" y="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" name="Google Shape;155;p17"/>
          <p:cNvGrpSpPr/>
          <p:nvPr/>
        </p:nvGrpSpPr>
        <p:grpSpPr>
          <a:xfrm>
            <a:off x="1073355" y="2406726"/>
            <a:ext cx="2449585" cy="1076657"/>
            <a:chOff x="1073355" y="2406726"/>
            <a:chExt cx="2449585" cy="1076657"/>
          </a:xfrm>
        </p:grpSpPr>
        <p:grpSp>
          <p:nvGrpSpPr>
            <p:cNvPr id="156" name="Google Shape;156;p17"/>
            <p:cNvGrpSpPr/>
            <p:nvPr/>
          </p:nvGrpSpPr>
          <p:grpSpPr>
            <a:xfrm>
              <a:off x="1073355" y="2406726"/>
              <a:ext cx="2430887" cy="1076657"/>
              <a:chOff x="920955" y="2435301"/>
              <a:chExt cx="2430887" cy="1076657"/>
            </a:xfrm>
          </p:grpSpPr>
          <p:sp>
            <p:nvSpPr>
              <p:cNvPr id="157" name="Google Shape;157;p17"/>
              <p:cNvSpPr/>
              <p:nvPr/>
            </p:nvSpPr>
            <p:spPr>
              <a:xfrm>
                <a:off x="920955" y="2435301"/>
                <a:ext cx="2430887" cy="1076657"/>
              </a:xfrm>
              <a:custGeom>
                <a:avLst/>
                <a:gdLst/>
                <a:ahLst/>
                <a:cxnLst/>
                <a:rect l="l" t="t" r="r" b="b"/>
                <a:pathLst>
                  <a:path w="50155" h="22214" extrusionOk="0">
                    <a:moveTo>
                      <a:pt x="7385" y="1"/>
                    </a:moveTo>
                    <a:cubicBezTo>
                      <a:pt x="3323" y="1"/>
                      <a:pt x="0" y="3322"/>
                      <a:pt x="0" y="7385"/>
                    </a:cubicBezTo>
                    <a:lnTo>
                      <a:pt x="0" y="14829"/>
                    </a:lnTo>
                    <a:cubicBezTo>
                      <a:pt x="0" y="18891"/>
                      <a:pt x="3323" y="22213"/>
                      <a:pt x="7385" y="22213"/>
                    </a:cubicBezTo>
                    <a:lnTo>
                      <a:pt x="42769" y="22213"/>
                    </a:lnTo>
                    <a:cubicBezTo>
                      <a:pt x="46832" y="22213"/>
                      <a:pt x="50154" y="18891"/>
                      <a:pt x="50154" y="14829"/>
                    </a:cubicBezTo>
                    <a:lnTo>
                      <a:pt x="50154" y="7385"/>
                    </a:lnTo>
                    <a:cubicBezTo>
                      <a:pt x="50154" y="3322"/>
                      <a:pt x="46832" y="1"/>
                      <a:pt x="4276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8" name="Google Shape;158;p17"/>
              <p:cNvGrpSpPr/>
              <p:nvPr/>
            </p:nvGrpSpPr>
            <p:grpSpPr>
              <a:xfrm>
                <a:off x="1075683" y="2672809"/>
                <a:ext cx="602028" cy="601637"/>
                <a:chOff x="1932200" y="1048450"/>
                <a:chExt cx="433550" cy="433300"/>
              </a:xfrm>
            </p:grpSpPr>
            <p:sp>
              <p:nvSpPr>
                <p:cNvPr id="159" name="Google Shape;159;p17"/>
                <p:cNvSpPr/>
                <p:nvPr/>
              </p:nvSpPr>
              <p:spPr>
                <a:xfrm>
                  <a:off x="1932200" y="1048450"/>
                  <a:ext cx="433550" cy="43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42" h="17332" extrusionOk="0">
                      <a:moveTo>
                        <a:pt x="8671" y="867"/>
                      </a:moveTo>
                      <a:cubicBezTo>
                        <a:pt x="12977" y="867"/>
                        <a:pt x="16465" y="4355"/>
                        <a:pt x="16465" y="8661"/>
                      </a:cubicBezTo>
                      <a:cubicBezTo>
                        <a:pt x="16465" y="12967"/>
                        <a:pt x="12977" y="16455"/>
                        <a:pt x="8671" y="16455"/>
                      </a:cubicBezTo>
                      <a:cubicBezTo>
                        <a:pt x="4365" y="16455"/>
                        <a:pt x="877" y="12967"/>
                        <a:pt x="877" y="8661"/>
                      </a:cubicBezTo>
                      <a:cubicBezTo>
                        <a:pt x="877" y="4355"/>
                        <a:pt x="4365" y="867"/>
                        <a:pt x="8671" y="867"/>
                      </a:cubicBezTo>
                      <a:close/>
                      <a:moveTo>
                        <a:pt x="8671" y="0"/>
                      </a:moveTo>
                      <a:cubicBezTo>
                        <a:pt x="3887" y="0"/>
                        <a:pt x="0" y="3878"/>
                        <a:pt x="0" y="8661"/>
                      </a:cubicBezTo>
                      <a:cubicBezTo>
                        <a:pt x="0" y="13454"/>
                        <a:pt x="3887" y="17332"/>
                        <a:pt x="8671" y="17332"/>
                      </a:cubicBezTo>
                      <a:cubicBezTo>
                        <a:pt x="13454" y="17332"/>
                        <a:pt x="17342" y="13454"/>
                        <a:pt x="17342" y="8661"/>
                      </a:cubicBezTo>
                      <a:cubicBezTo>
                        <a:pt x="17342" y="3878"/>
                        <a:pt x="13454" y="0"/>
                        <a:pt x="867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0" name="Google Shape;160;p17"/>
                <p:cNvSpPr/>
                <p:nvPr/>
              </p:nvSpPr>
              <p:spPr>
                <a:xfrm>
                  <a:off x="2056425" y="1167800"/>
                  <a:ext cx="184625" cy="6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85" h="2534" extrusionOk="0">
                      <a:moveTo>
                        <a:pt x="2241" y="0"/>
                      </a:moveTo>
                      <a:cubicBezTo>
                        <a:pt x="1607" y="0"/>
                        <a:pt x="1081" y="477"/>
                        <a:pt x="994" y="1081"/>
                      </a:cubicBezTo>
                      <a:lnTo>
                        <a:pt x="292" y="1081"/>
                      </a:lnTo>
                      <a:cubicBezTo>
                        <a:pt x="136" y="1081"/>
                        <a:pt x="0" y="1218"/>
                        <a:pt x="0" y="1373"/>
                      </a:cubicBezTo>
                      <a:cubicBezTo>
                        <a:pt x="0" y="1539"/>
                        <a:pt x="136" y="1676"/>
                        <a:pt x="292" y="1676"/>
                      </a:cubicBezTo>
                      <a:lnTo>
                        <a:pt x="1042" y="1676"/>
                      </a:lnTo>
                      <a:cubicBezTo>
                        <a:pt x="1218" y="2172"/>
                        <a:pt x="1685" y="2533"/>
                        <a:pt x="2241" y="2533"/>
                      </a:cubicBezTo>
                      <a:cubicBezTo>
                        <a:pt x="2796" y="2533"/>
                        <a:pt x="3274" y="2172"/>
                        <a:pt x="3439" y="1676"/>
                      </a:cubicBezTo>
                      <a:lnTo>
                        <a:pt x="7093" y="1676"/>
                      </a:lnTo>
                      <a:cubicBezTo>
                        <a:pt x="7258" y="1676"/>
                        <a:pt x="7385" y="1539"/>
                        <a:pt x="7385" y="1373"/>
                      </a:cubicBezTo>
                      <a:cubicBezTo>
                        <a:pt x="7385" y="1218"/>
                        <a:pt x="7258" y="1081"/>
                        <a:pt x="7093" y="1081"/>
                      </a:cubicBezTo>
                      <a:lnTo>
                        <a:pt x="3497" y="1081"/>
                      </a:lnTo>
                      <a:cubicBezTo>
                        <a:pt x="3400" y="477"/>
                        <a:pt x="2874" y="0"/>
                        <a:pt x="224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1" name="Google Shape;161;p17"/>
                <p:cNvSpPr/>
                <p:nvPr/>
              </p:nvSpPr>
              <p:spPr>
                <a:xfrm>
                  <a:off x="2056425" y="1236475"/>
                  <a:ext cx="184625" cy="6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85" h="2534" extrusionOk="0">
                      <a:moveTo>
                        <a:pt x="5563" y="1"/>
                      </a:moveTo>
                      <a:cubicBezTo>
                        <a:pt x="4930" y="1"/>
                        <a:pt x="4394" y="468"/>
                        <a:pt x="4306" y="1082"/>
                      </a:cubicBezTo>
                      <a:lnTo>
                        <a:pt x="292" y="1082"/>
                      </a:lnTo>
                      <a:cubicBezTo>
                        <a:pt x="136" y="1082"/>
                        <a:pt x="0" y="1209"/>
                        <a:pt x="0" y="1374"/>
                      </a:cubicBezTo>
                      <a:cubicBezTo>
                        <a:pt x="0" y="1540"/>
                        <a:pt x="136" y="1666"/>
                        <a:pt x="292" y="1666"/>
                      </a:cubicBezTo>
                      <a:lnTo>
                        <a:pt x="4365" y="1666"/>
                      </a:lnTo>
                      <a:cubicBezTo>
                        <a:pt x="4530" y="2173"/>
                        <a:pt x="5008" y="2534"/>
                        <a:pt x="5563" y="2534"/>
                      </a:cubicBezTo>
                      <a:cubicBezTo>
                        <a:pt x="6118" y="2534"/>
                        <a:pt x="6586" y="2173"/>
                        <a:pt x="6761" y="1666"/>
                      </a:cubicBezTo>
                      <a:lnTo>
                        <a:pt x="7093" y="1666"/>
                      </a:lnTo>
                      <a:cubicBezTo>
                        <a:pt x="7258" y="1666"/>
                        <a:pt x="7385" y="1540"/>
                        <a:pt x="7385" y="1374"/>
                      </a:cubicBezTo>
                      <a:cubicBezTo>
                        <a:pt x="7385" y="1209"/>
                        <a:pt x="7258" y="1082"/>
                        <a:pt x="7093" y="1082"/>
                      </a:cubicBezTo>
                      <a:lnTo>
                        <a:pt x="6810" y="1082"/>
                      </a:lnTo>
                      <a:cubicBezTo>
                        <a:pt x="6722" y="468"/>
                        <a:pt x="6196" y="1"/>
                        <a:pt x="55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162;p17"/>
                <p:cNvSpPr/>
                <p:nvPr/>
              </p:nvSpPr>
              <p:spPr>
                <a:xfrm>
                  <a:off x="2056425" y="1310025"/>
                  <a:ext cx="184625" cy="63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85" h="2534" extrusionOk="0">
                      <a:moveTo>
                        <a:pt x="3030" y="1"/>
                      </a:moveTo>
                      <a:cubicBezTo>
                        <a:pt x="2397" y="1"/>
                        <a:pt x="1871" y="468"/>
                        <a:pt x="1783" y="1082"/>
                      </a:cubicBezTo>
                      <a:lnTo>
                        <a:pt x="292" y="1082"/>
                      </a:lnTo>
                      <a:cubicBezTo>
                        <a:pt x="136" y="1082"/>
                        <a:pt x="0" y="1209"/>
                        <a:pt x="0" y="1374"/>
                      </a:cubicBezTo>
                      <a:cubicBezTo>
                        <a:pt x="0" y="1540"/>
                        <a:pt x="136" y="1666"/>
                        <a:pt x="292" y="1666"/>
                      </a:cubicBezTo>
                      <a:lnTo>
                        <a:pt x="1832" y="1666"/>
                      </a:lnTo>
                      <a:cubicBezTo>
                        <a:pt x="1997" y="2173"/>
                        <a:pt x="2475" y="2534"/>
                        <a:pt x="3030" y="2534"/>
                      </a:cubicBezTo>
                      <a:cubicBezTo>
                        <a:pt x="3585" y="2534"/>
                        <a:pt x="4062" y="2173"/>
                        <a:pt x="4228" y="1666"/>
                      </a:cubicBezTo>
                      <a:lnTo>
                        <a:pt x="7093" y="1666"/>
                      </a:lnTo>
                      <a:cubicBezTo>
                        <a:pt x="7258" y="1666"/>
                        <a:pt x="7385" y="1540"/>
                        <a:pt x="7385" y="1374"/>
                      </a:cubicBezTo>
                      <a:cubicBezTo>
                        <a:pt x="7385" y="1209"/>
                        <a:pt x="7258" y="1082"/>
                        <a:pt x="7093" y="1082"/>
                      </a:cubicBezTo>
                      <a:lnTo>
                        <a:pt x="4277" y="1082"/>
                      </a:lnTo>
                      <a:cubicBezTo>
                        <a:pt x="4189" y="468"/>
                        <a:pt x="3663" y="1"/>
                        <a:pt x="303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63" name="Google Shape;163;p17"/>
            <p:cNvSpPr txBox="1"/>
            <p:nvPr/>
          </p:nvSpPr>
          <p:spPr>
            <a:xfrm>
              <a:off x="2089540" y="2454771"/>
              <a:ext cx="14334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7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IKU P2M</a:t>
              </a:r>
              <a:endParaRPr sz="17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64" name="Google Shape;164;p17"/>
            <p:cNvSpPr txBox="1"/>
            <p:nvPr/>
          </p:nvSpPr>
          <p:spPr>
            <a:xfrm>
              <a:off x="1823325" y="2797850"/>
              <a:ext cx="1530900" cy="54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Indikator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Kinerja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Utama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Pengabdian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1942748" y="2849790"/>
              <a:ext cx="1363059" cy="5675"/>
            </a:xfrm>
            <a:custGeom>
              <a:avLst/>
              <a:gdLst/>
              <a:ahLst/>
              <a:cxnLst/>
              <a:rect l="l" t="t" r="r" b="b"/>
              <a:pathLst>
                <a:path w="23928" h="128" extrusionOk="0">
                  <a:moveTo>
                    <a:pt x="0" y="0"/>
                  </a:moveTo>
                  <a:lnTo>
                    <a:pt x="0" y="127"/>
                  </a:lnTo>
                  <a:lnTo>
                    <a:pt x="23928" y="127"/>
                  </a:lnTo>
                  <a:lnTo>
                    <a:pt x="23928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17"/>
          <p:cNvGrpSpPr/>
          <p:nvPr/>
        </p:nvGrpSpPr>
        <p:grpSpPr>
          <a:xfrm>
            <a:off x="2288800" y="1756850"/>
            <a:ext cx="4563800" cy="2224000"/>
            <a:chOff x="2288800" y="1833050"/>
            <a:chExt cx="4563800" cy="2224000"/>
          </a:xfrm>
        </p:grpSpPr>
        <p:grpSp>
          <p:nvGrpSpPr>
            <p:cNvPr id="167" name="Google Shape;167;p17"/>
            <p:cNvGrpSpPr/>
            <p:nvPr/>
          </p:nvGrpSpPr>
          <p:grpSpPr>
            <a:xfrm>
              <a:off x="2288800" y="1833050"/>
              <a:ext cx="901200" cy="431100"/>
              <a:chOff x="2288800" y="1861625"/>
              <a:chExt cx="901200" cy="431100"/>
            </a:xfrm>
          </p:grpSpPr>
          <p:cxnSp>
            <p:nvCxnSpPr>
              <p:cNvPr id="168" name="Google Shape;168;p17"/>
              <p:cNvCxnSpPr/>
              <p:nvPr/>
            </p:nvCxnSpPr>
            <p:spPr>
              <a:xfrm rot="10800000">
                <a:off x="2288800" y="1861625"/>
                <a:ext cx="0" cy="4311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69" name="Google Shape;169;p17"/>
              <p:cNvCxnSpPr/>
              <p:nvPr/>
            </p:nvCxnSpPr>
            <p:spPr>
              <a:xfrm>
                <a:off x="2288800" y="1881300"/>
                <a:ext cx="9012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grpSp>
          <p:nvGrpSpPr>
            <p:cNvPr id="170" name="Google Shape;170;p17"/>
            <p:cNvGrpSpPr/>
            <p:nvPr/>
          </p:nvGrpSpPr>
          <p:grpSpPr>
            <a:xfrm>
              <a:off x="5951400" y="1833050"/>
              <a:ext cx="901200" cy="431100"/>
              <a:chOff x="5951400" y="1861625"/>
              <a:chExt cx="901200" cy="431100"/>
            </a:xfrm>
          </p:grpSpPr>
          <p:cxnSp>
            <p:nvCxnSpPr>
              <p:cNvPr id="171" name="Google Shape;171;p17"/>
              <p:cNvCxnSpPr/>
              <p:nvPr/>
            </p:nvCxnSpPr>
            <p:spPr>
              <a:xfrm rot="10800000">
                <a:off x="6852600" y="1861625"/>
                <a:ext cx="0" cy="4311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cxnSp>
          <p:cxnSp>
            <p:nvCxnSpPr>
              <p:cNvPr id="172" name="Google Shape;172;p17"/>
              <p:cNvCxnSpPr/>
              <p:nvPr/>
            </p:nvCxnSpPr>
            <p:spPr>
              <a:xfrm rot="10800000">
                <a:off x="5951400" y="1881300"/>
                <a:ext cx="9012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73" name="Google Shape;173;p17"/>
            <p:cNvGrpSpPr/>
            <p:nvPr/>
          </p:nvGrpSpPr>
          <p:grpSpPr>
            <a:xfrm rot="10800000" flipH="1">
              <a:off x="5951400" y="3625950"/>
              <a:ext cx="901200" cy="431100"/>
              <a:chOff x="5951400" y="1861625"/>
              <a:chExt cx="901200" cy="431100"/>
            </a:xfrm>
          </p:grpSpPr>
          <p:cxnSp>
            <p:nvCxnSpPr>
              <p:cNvPr id="174" name="Google Shape;174;p17"/>
              <p:cNvCxnSpPr/>
              <p:nvPr/>
            </p:nvCxnSpPr>
            <p:spPr>
              <a:xfrm rot="10800000">
                <a:off x="6852600" y="1861625"/>
                <a:ext cx="0" cy="4311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5" name="Google Shape;175;p17"/>
              <p:cNvCxnSpPr/>
              <p:nvPr/>
            </p:nvCxnSpPr>
            <p:spPr>
              <a:xfrm rot="10800000">
                <a:off x="5951400" y="1881300"/>
                <a:ext cx="9012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grpSp>
          <p:nvGrpSpPr>
            <p:cNvPr id="176" name="Google Shape;176;p17"/>
            <p:cNvGrpSpPr/>
            <p:nvPr/>
          </p:nvGrpSpPr>
          <p:grpSpPr>
            <a:xfrm rot="10800000" flipH="1">
              <a:off x="2288800" y="3625950"/>
              <a:ext cx="901200" cy="431100"/>
              <a:chOff x="2288800" y="1861625"/>
              <a:chExt cx="901200" cy="431100"/>
            </a:xfrm>
          </p:grpSpPr>
          <p:cxnSp>
            <p:nvCxnSpPr>
              <p:cNvPr id="177" name="Google Shape;177;p17"/>
              <p:cNvCxnSpPr/>
              <p:nvPr/>
            </p:nvCxnSpPr>
            <p:spPr>
              <a:xfrm rot="10800000">
                <a:off x="2288800" y="1861625"/>
                <a:ext cx="0" cy="43110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cxnSp>
          <p:cxnSp>
            <p:nvCxnSpPr>
              <p:cNvPr id="178" name="Google Shape;178;p17"/>
              <p:cNvCxnSpPr/>
              <p:nvPr/>
            </p:nvCxnSpPr>
            <p:spPr>
              <a:xfrm>
                <a:off x="2288800" y="1881300"/>
                <a:ext cx="9012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D9D9D9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27"/>
          <p:cNvSpPr txBox="1">
            <a:spLocks noGrp="1"/>
          </p:cNvSpPr>
          <p:nvPr>
            <p:ph type="title"/>
          </p:nvPr>
        </p:nvSpPr>
        <p:spPr>
          <a:xfrm>
            <a:off x="641684" y="183116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STANDAR PENELITIAN</a:t>
            </a:r>
            <a:endParaRPr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71621938"/>
              </p:ext>
            </p:extLst>
          </p:nvPr>
        </p:nvGraphicFramePr>
        <p:xfrm>
          <a:off x="641684" y="997961"/>
          <a:ext cx="2646947" cy="400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907022959"/>
              </p:ext>
            </p:extLst>
          </p:nvPr>
        </p:nvGraphicFramePr>
        <p:xfrm>
          <a:off x="5807242" y="997960"/>
          <a:ext cx="2646947" cy="400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27"/>
          <p:cNvSpPr txBox="1">
            <a:spLocks noGrp="1"/>
          </p:cNvSpPr>
          <p:nvPr>
            <p:ph type="title"/>
          </p:nvPr>
        </p:nvSpPr>
        <p:spPr>
          <a:xfrm>
            <a:off x="641684" y="183116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STANDAR PENGABDIAN KEPADA MASYARAKAT</a:t>
            </a:r>
            <a:endParaRPr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54163770"/>
              </p:ext>
            </p:extLst>
          </p:nvPr>
        </p:nvGraphicFramePr>
        <p:xfrm>
          <a:off x="641684" y="997961"/>
          <a:ext cx="2646947" cy="400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0" name="Diagram 59"/>
          <p:cNvGraphicFramePr/>
          <p:nvPr>
            <p:extLst>
              <p:ext uri="{D42A27DB-BD31-4B8C-83A1-F6EECF244321}">
                <p14:modId xmlns:p14="http://schemas.microsoft.com/office/powerpoint/2010/main" val="3357740022"/>
              </p:ext>
            </p:extLst>
          </p:nvPr>
        </p:nvGraphicFramePr>
        <p:xfrm>
          <a:off x="5807242" y="997960"/>
          <a:ext cx="2646947" cy="400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46410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5670" y="2075813"/>
            <a:ext cx="8520600" cy="841800"/>
          </a:xfrm>
        </p:spPr>
        <p:txBody>
          <a:bodyPr/>
          <a:lstStyle/>
          <a:p>
            <a:r>
              <a:rPr lang="id-ID" dirty="0" smtClean="0"/>
              <a:t>BAB 2 . PENGELOLAAN P2M</a:t>
            </a:r>
            <a:endParaRPr lang="id-ID" dirty="0"/>
          </a:p>
        </p:txBody>
      </p:sp>
      <p:grpSp>
        <p:nvGrpSpPr>
          <p:cNvPr id="4" name="Google Shape;357;p22"/>
          <p:cNvGrpSpPr/>
          <p:nvPr/>
        </p:nvGrpSpPr>
        <p:grpSpPr>
          <a:xfrm rot="-1800044">
            <a:off x="-1219926" y="1523620"/>
            <a:ext cx="4243889" cy="4349204"/>
            <a:chOff x="2876875" y="1204475"/>
            <a:chExt cx="3390242" cy="3527432"/>
          </a:xfrm>
        </p:grpSpPr>
        <p:sp>
          <p:nvSpPr>
            <p:cNvPr id="5" name="Google Shape;358;p22"/>
            <p:cNvSpPr/>
            <p:nvPr/>
          </p:nvSpPr>
          <p:spPr>
            <a:xfrm>
              <a:off x="2876875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5195" y="1"/>
                  </a:moveTo>
                  <a:cubicBezTo>
                    <a:pt x="11527" y="1"/>
                    <a:pt x="7874" y="314"/>
                    <a:pt x="6039" y="1376"/>
                  </a:cubicBezTo>
                  <a:cubicBezTo>
                    <a:pt x="1561" y="3953"/>
                    <a:pt x="0" y="9625"/>
                    <a:pt x="2551" y="14040"/>
                  </a:cubicBezTo>
                  <a:cubicBezTo>
                    <a:pt x="4245" y="16982"/>
                    <a:pt x="7338" y="18621"/>
                    <a:pt x="10538" y="18621"/>
                  </a:cubicBezTo>
                  <a:cubicBezTo>
                    <a:pt x="12140" y="18621"/>
                    <a:pt x="13767" y="18211"/>
                    <a:pt x="15260" y="17349"/>
                  </a:cubicBezTo>
                  <a:cubicBezTo>
                    <a:pt x="19728" y="14772"/>
                    <a:pt x="25749" y="645"/>
                    <a:pt x="25749" y="645"/>
                  </a:cubicBezTo>
                  <a:cubicBezTo>
                    <a:pt x="25749" y="645"/>
                    <a:pt x="20457" y="1"/>
                    <a:pt x="15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59;p22"/>
            <p:cNvSpPr/>
            <p:nvPr/>
          </p:nvSpPr>
          <p:spPr>
            <a:xfrm>
              <a:off x="3964824" y="1204475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0"/>
                  </a:moveTo>
                  <a:cubicBezTo>
                    <a:pt x="4130" y="0"/>
                    <a:pt x="1" y="4192"/>
                    <a:pt x="1" y="9356"/>
                  </a:cubicBezTo>
                  <a:cubicBezTo>
                    <a:pt x="1" y="14520"/>
                    <a:pt x="9223" y="26792"/>
                    <a:pt x="9223" y="26792"/>
                  </a:cubicBezTo>
                  <a:cubicBezTo>
                    <a:pt x="9223" y="26792"/>
                    <a:pt x="18444" y="14520"/>
                    <a:pt x="18444" y="9356"/>
                  </a:cubicBezTo>
                  <a:cubicBezTo>
                    <a:pt x="18444" y="4192"/>
                    <a:pt x="14315" y="0"/>
                    <a:pt x="92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0;p22"/>
            <p:cNvSpPr/>
            <p:nvPr/>
          </p:nvSpPr>
          <p:spPr>
            <a:xfrm>
              <a:off x="4571932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5201" y="0"/>
                  </a:moveTo>
                  <a:cubicBezTo>
                    <a:pt x="13601" y="0"/>
                    <a:pt x="11977" y="409"/>
                    <a:pt x="10489" y="1271"/>
                  </a:cubicBezTo>
                  <a:cubicBezTo>
                    <a:pt x="6020" y="3849"/>
                    <a:pt x="1" y="17976"/>
                    <a:pt x="1" y="17976"/>
                  </a:cubicBezTo>
                  <a:cubicBezTo>
                    <a:pt x="1" y="17976"/>
                    <a:pt x="5292" y="18620"/>
                    <a:pt x="10554" y="18620"/>
                  </a:cubicBezTo>
                  <a:cubicBezTo>
                    <a:pt x="14222" y="18620"/>
                    <a:pt x="17875" y="18307"/>
                    <a:pt x="19711" y="17244"/>
                  </a:cubicBezTo>
                  <a:cubicBezTo>
                    <a:pt x="24188" y="14666"/>
                    <a:pt x="25748" y="8994"/>
                    <a:pt x="23198" y="4580"/>
                  </a:cubicBezTo>
                  <a:cubicBezTo>
                    <a:pt x="21503" y="1642"/>
                    <a:pt x="18403" y="0"/>
                    <a:pt x="15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1;p22"/>
            <p:cNvSpPr/>
            <p:nvPr/>
          </p:nvSpPr>
          <p:spPr>
            <a:xfrm>
              <a:off x="4571932" y="2925793"/>
              <a:ext cx="1695185" cy="1225886"/>
            </a:xfrm>
            <a:custGeom>
              <a:avLst/>
              <a:gdLst/>
              <a:ahLst/>
              <a:cxnLst/>
              <a:rect l="l" t="t" r="r" b="b"/>
              <a:pathLst>
                <a:path w="25749" h="18622" extrusionOk="0">
                  <a:moveTo>
                    <a:pt x="10554" y="1"/>
                  </a:moveTo>
                  <a:cubicBezTo>
                    <a:pt x="5292" y="1"/>
                    <a:pt x="1" y="645"/>
                    <a:pt x="1" y="645"/>
                  </a:cubicBezTo>
                  <a:cubicBezTo>
                    <a:pt x="1" y="645"/>
                    <a:pt x="6020" y="14772"/>
                    <a:pt x="10489" y="17349"/>
                  </a:cubicBezTo>
                  <a:cubicBezTo>
                    <a:pt x="11979" y="18211"/>
                    <a:pt x="13606" y="18621"/>
                    <a:pt x="15207" y="18621"/>
                  </a:cubicBezTo>
                  <a:cubicBezTo>
                    <a:pt x="18407" y="18621"/>
                    <a:pt x="21504" y="16982"/>
                    <a:pt x="23198" y="14040"/>
                  </a:cubicBezTo>
                  <a:cubicBezTo>
                    <a:pt x="25748" y="9625"/>
                    <a:pt x="24188" y="3953"/>
                    <a:pt x="19711" y="1376"/>
                  </a:cubicBezTo>
                  <a:cubicBezTo>
                    <a:pt x="17875" y="314"/>
                    <a:pt x="14222" y="1"/>
                    <a:pt x="1055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2;p22"/>
            <p:cNvSpPr/>
            <p:nvPr/>
          </p:nvSpPr>
          <p:spPr>
            <a:xfrm>
              <a:off x="3964824" y="2968189"/>
              <a:ext cx="1214327" cy="1763717"/>
            </a:xfrm>
            <a:custGeom>
              <a:avLst/>
              <a:gdLst/>
              <a:ahLst/>
              <a:cxnLst/>
              <a:rect l="l" t="t" r="r" b="b"/>
              <a:pathLst>
                <a:path w="18445" h="26792" extrusionOk="0">
                  <a:moveTo>
                    <a:pt x="9223" y="1"/>
                  </a:moveTo>
                  <a:cubicBezTo>
                    <a:pt x="9223" y="1"/>
                    <a:pt x="1" y="12273"/>
                    <a:pt x="1" y="17436"/>
                  </a:cubicBezTo>
                  <a:cubicBezTo>
                    <a:pt x="1" y="22600"/>
                    <a:pt x="4130" y="26792"/>
                    <a:pt x="9223" y="26792"/>
                  </a:cubicBezTo>
                  <a:cubicBezTo>
                    <a:pt x="14315" y="26792"/>
                    <a:pt x="18444" y="22600"/>
                    <a:pt x="18444" y="17436"/>
                  </a:cubicBezTo>
                  <a:cubicBezTo>
                    <a:pt x="18444" y="12273"/>
                    <a:pt x="9223" y="1"/>
                    <a:pt x="92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3;p22"/>
            <p:cNvSpPr/>
            <p:nvPr/>
          </p:nvSpPr>
          <p:spPr>
            <a:xfrm>
              <a:off x="2876875" y="1784853"/>
              <a:ext cx="1695185" cy="1225755"/>
            </a:xfrm>
            <a:custGeom>
              <a:avLst/>
              <a:gdLst/>
              <a:ahLst/>
              <a:cxnLst/>
              <a:rect l="l" t="t" r="r" b="b"/>
              <a:pathLst>
                <a:path w="25749" h="18620" extrusionOk="0">
                  <a:moveTo>
                    <a:pt x="10545" y="0"/>
                  </a:moveTo>
                  <a:cubicBezTo>
                    <a:pt x="7342" y="0"/>
                    <a:pt x="4247" y="1642"/>
                    <a:pt x="2551" y="4580"/>
                  </a:cubicBezTo>
                  <a:cubicBezTo>
                    <a:pt x="0" y="8994"/>
                    <a:pt x="1561" y="14666"/>
                    <a:pt x="6039" y="17244"/>
                  </a:cubicBezTo>
                  <a:cubicBezTo>
                    <a:pt x="7874" y="18307"/>
                    <a:pt x="11527" y="18620"/>
                    <a:pt x="15195" y="18620"/>
                  </a:cubicBezTo>
                  <a:cubicBezTo>
                    <a:pt x="20457" y="18620"/>
                    <a:pt x="25749" y="17976"/>
                    <a:pt x="25749" y="17976"/>
                  </a:cubicBezTo>
                  <a:cubicBezTo>
                    <a:pt x="25749" y="17976"/>
                    <a:pt x="19728" y="3849"/>
                    <a:pt x="15260" y="1271"/>
                  </a:cubicBezTo>
                  <a:cubicBezTo>
                    <a:pt x="13769" y="409"/>
                    <a:pt x="12144" y="0"/>
                    <a:pt x="1054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72099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43714" y="626253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100" dirty="0" smtClean="0"/>
              <a:t>SKEMA PENELITIAN</a:t>
            </a:r>
            <a:r>
              <a:rPr lang="en" sz="3100" dirty="0" smtClean="0"/>
              <a:t> </a:t>
            </a:r>
            <a:endParaRPr sz="3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" name="Google Shape;68;p16"/>
          <p:cNvGrpSpPr/>
          <p:nvPr/>
        </p:nvGrpSpPr>
        <p:grpSpPr>
          <a:xfrm>
            <a:off x="1128682" y="1723194"/>
            <a:ext cx="1255140" cy="2285278"/>
            <a:chOff x="457175" y="1733825"/>
            <a:chExt cx="1255200" cy="2249923"/>
          </a:xfrm>
        </p:grpSpPr>
        <p:sp>
          <p:nvSpPr>
            <p:cNvPr id="69" name="Google Shape;69;p16"/>
            <p:cNvSpPr/>
            <p:nvPr/>
          </p:nvSpPr>
          <p:spPr>
            <a:xfrm>
              <a:off x="457175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18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>
              <a:off x="648411" y="1849400"/>
              <a:ext cx="874600" cy="874575"/>
            </a:xfrm>
            <a:custGeom>
              <a:avLst/>
              <a:gdLst/>
              <a:ahLst/>
              <a:cxnLst/>
              <a:rect l="l" t="t" r="r" b="b"/>
              <a:pathLst>
                <a:path w="34984" h="34983" extrusionOk="0">
                  <a:moveTo>
                    <a:pt x="17493" y="0"/>
                  </a:moveTo>
                  <a:cubicBezTo>
                    <a:pt x="7824" y="0"/>
                    <a:pt x="1" y="7839"/>
                    <a:pt x="1" y="17490"/>
                  </a:cubicBezTo>
                  <a:cubicBezTo>
                    <a:pt x="1" y="27159"/>
                    <a:pt x="7824" y="34982"/>
                    <a:pt x="17493" y="34982"/>
                  </a:cubicBezTo>
                  <a:cubicBezTo>
                    <a:pt x="27160" y="34982"/>
                    <a:pt x="34983" y="27159"/>
                    <a:pt x="34983" y="17490"/>
                  </a:cubicBezTo>
                  <a:cubicBezTo>
                    <a:pt x="34983" y="7839"/>
                    <a:pt x="27160" y="0"/>
                    <a:pt x="17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>
              <a:off x="868536" y="2226125"/>
              <a:ext cx="411075" cy="122350"/>
            </a:xfrm>
            <a:custGeom>
              <a:avLst/>
              <a:gdLst/>
              <a:ahLst/>
              <a:cxnLst/>
              <a:rect l="l" t="t" r="r" b="b"/>
              <a:pathLst>
                <a:path w="16443" h="4894" extrusionOk="0">
                  <a:moveTo>
                    <a:pt x="6554" y="965"/>
                  </a:moveTo>
                  <a:cubicBezTo>
                    <a:pt x="7028" y="965"/>
                    <a:pt x="7435" y="1355"/>
                    <a:pt x="7435" y="1863"/>
                  </a:cubicBezTo>
                  <a:lnTo>
                    <a:pt x="7435" y="3049"/>
                  </a:lnTo>
                  <a:cubicBezTo>
                    <a:pt x="7435" y="3523"/>
                    <a:pt x="7028" y="3929"/>
                    <a:pt x="6554" y="3929"/>
                  </a:cubicBezTo>
                  <a:cubicBezTo>
                    <a:pt x="6046" y="3929"/>
                    <a:pt x="5640" y="3523"/>
                    <a:pt x="5640" y="3049"/>
                  </a:cubicBezTo>
                  <a:lnTo>
                    <a:pt x="5640" y="1863"/>
                  </a:lnTo>
                  <a:cubicBezTo>
                    <a:pt x="5640" y="1355"/>
                    <a:pt x="6046" y="965"/>
                    <a:pt x="6554" y="965"/>
                  </a:cubicBezTo>
                  <a:close/>
                  <a:moveTo>
                    <a:pt x="6554" y="1"/>
                  </a:moveTo>
                  <a:cubicBezTo>
                    <a:pt x="5504" y="1"/>
                    <a:pt x="4674" y="830"/>
                    <a:pt x="4674" y="1863"/>
                  </a:cubicBezTo>
                  <a:lnTo>
                    <a:pt x="4674" y="1947"/>
                  </a:lnTo>
                  <a:lnTo>
                    <a:pt x="475" y="1947"/>
                  </a:lnTo>
                  <a:cubicBezTo>
                    <a:pt x="221" y="1947"/>
                    <a:pt x="1" y="2184"/>
                    <a:pt x="1" y="2455"/>
                  </a:cubicBezTo>
                  <a:cubicBezTo>
                    <a:pt x="1" y="2726"/>
                    <a:pt x="221" y="2929"/>
                    <a:pt x="475" y="2929"/>
                  </a:cubicBezTo>
                  <a:lnTo>
                    <a:pt x="4674" y="2929"/>
                  </a:lnTo>
                  <a:lnTo>
                    <a:pt x="4674" y="3049"/>
                  </a:lnTo>
                  <a:cubicBezTo>
                    <a:pt x="4674" y="4065"/>
                    <a:pt x="5504" y="4894"/>
                    <a:pt x="6554" y="4894"/>
                  </a:cubicBezTo>
                  <a:cubicBezTo>
                    <a:pt x="7570" y="4894"/>
                    <a:pt x="8399" y="4065"/>
                    <a:pt x="8399" y="3049"/>
                  </a:cubicBezTo>
                  <a:lnTo>
                    <a:pt x="8399" y="2929"/>
                  </a:lnTo>
                  <a:lnTo>
                    <a:pt x="15968" y="2929"/>
                  </a:lnTo>
                  <a:cubicBezTo>
                    <a:pt x="16239" y="2929"/>
                    <a:pt x="16443" y="2726"/>
                    <a:pt x="16443" y="2455"/>
                  </a:cubicBezTo>
                  <a:cubicBezTo>
                    <a:pt x="16443" y="2184"/>
                    <a:pt x="16239" y="1947"/>
                    <a:pt x="15968" y="1947"/>
                  </a:cubicBezTo>
                  <a:lnTo>
                    <a:pt x="8399" y="1947"/>
                  </a:lnTo>
                  <a:lnTo>
                    <a:pt x="8399" y="1863"/>
                  </a:lnTo>
                  <a:cubicBezTo>
                    <a:pt x="8399" y="830"/>
                    <a:pt x="7570" y="1"/>
                    <a:pt x="65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>
              <a:off x="868536" y="2093625"/>
              <a:ext cx="411075" cy="122375"/>
            </a:xfrm>
            <a:custGeom>
              <a:avLst/>
              <a:gdLst/>
              <a:ahLst/>
              <a:cxnLst/>
              <a:rect l="l" t="t" r="r" b="b"/>
              <a:pathLst>
                <a:path w="16443" h="4895" extrusionOk="0">
                  <a:moveTo>
                    <a:pt x="9466" y="966"/>
                  </a:moveTo>
                  <a:cubicBezTo>
                    <a:pt x="9957" y="966"/>
                    <a:pt x="10347" y="1355"/>
                    <a:pt x="10347" y="1863"/>
                  </a:cubicBezTo>
                  <a:lnTo>
                    <a:pt x="10347" y="3014"/>
                  </a:lnTo>
                  <a:cubicBezTo>
                    <a:pt x="10347" y="3522"/>
                    <a:pt x="9957" y="3929"/>
                    <a:pt x="9466" y="3929"/>
                  </a:cubicBezTo>
                  <a:cubicBezTo>
                    <a:pt x="8959" y="3929"/>
                    <a:pt x="8552" y="3522"/>
                    <a:pt x="8552" y="3014"/>
                  </a:cubicBezTo>
                  <a:lnTo>
                    <a:pt x="8552" y="1863"/>
                  </a:lnTo>
                  <a:cubicBezTo>
                    <a:pt x="8552" y="1355"/>
                    <a:pt x="8959" y="966"/>
                    <a:pt x="9466" y="966"/>
                  </a:cubicBezTo>
                  <a:close/>
                  <a:moveTo>
                    <a:pt x="9466" y="0"/>
                  </a:moveTo>
                  <a:cubicBezTo>
                    <a:pt x="8433" y="0"/>
                    <a:pt x="7604" y="831"/>
                    <a:pt x="7604" y="1863"/>
                  </a:cubicBezTo>
                  <a:lnTo>
                    <a:pt x="7604" y="1948"/>
                  </a:lnTo>
                  <a:lnTo>
                    <a:pt x="475" y="1948"/>
                  </a:lnTo>
                  <a:cubicBezTo>
                    <a:pt x="221" y="1948"/>
                    <a:pt x="1" y="2168"/>
                    <a:pt x="1" y="2439"/>
                  </a:cubicBezTo>
                  <a:cubicBezTo>
                    <a:pt x="1" y="2727"/>
                    <a:pt x="221" y="2947"/>
                    <a:pt x="475" y="2947"/>
                  </a:cubicBezTo>
                  <a:lnTo>
                    <a:pt x="7604" y="2947"/>
                  </a:lnTo>
                  <a:lnTo>
                    <a:pt x="7604" y="3014"/>
                  </a:lnTo>
                  <a:cubicBezTo>
                    <a:pt x="7604" y="4064"/>
                    <a:pt x="8433" y="4894"/>
                    <a:pt x="9466" y="4894"/>
                  </a:cubicBezTo>
                  <a:cubicBezTo>
                    <a:pt x="10482" y="4894"/>
                    <a:pt x="11311" y="4064"/>
                    <a:pt x="11311" y="3014"/>
                  </a:cubicBezTo>
                  <a:lnTo>
                    <a:pt x="11311" y="2947"/>
                  </a:lnTo>
                  <a:lnTo>
                    <a:pt x="15968" y="2947"/>
                  </a:lnTo>
                  <a:cubicBezTo>
                    <a:pt x="16239" y="2947"/>
                    <a:pt x="16443" y="2727"/>
                    <a:pt x="16443" y="2439"/>
                  </a:cubicBezTo>
                  <a:cubicBezTo>
                    <a:pt x="16443" y="2168"/>
                    <a:pt x="16239" y="1948"/>
                    <a:pt x="15968" y="1948"/>
                  </a:cubicBezTo>
                  <a:lnTo>
                    <a:pt x="11311" y="1948"/>
                  </a:lnTo>
                  <a:lnTo>
                    <a:pt x="11311" y="1863"/>
                  </a:lnTo>
                  <a:cubicBezTo>
                    <a:pt x="11311" y="831"/>
                    <a:pt x="10482" y="0"/>
                    <a:pt x="94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3" name="Google Shape;73;p16"/>
            <p:cNvSpPr/>
            <p:nvPr/>
          </p:nvSpPr>
          <p:spPr>
            <a:xfrm>
              <a:off x="868536" y="2358200"/>
              <a:ext cx="411075" cy="122350"/>
            </a:xfrm>
            <a:custGeom>
              <a:avLst/>
              <a:gdLst/>
              <a:ahLst/>
              <a:cxnLst/>
              <a:rect l="l" t="t" r="r" b="b"/>
              <a:pathLst>
                <a:path w="16443" h="4894" extrusionOk="0">
                  <a:moveTo>
                    <a:pt x="10889" y="999"/>
                  </a:moveTo>
                  <a:cubicBezTo>
                    <a:pt x="11363" y="999"/>
                    <a:pt x="11769" y="1371"/>
                    <a:pt x="11769" y="1879"/>
                  </a:cubicBezTo>
                  <a:lnTo>
                    <a:pt x="11769" y="3048"/>
                  </a:lnTo>
                  <a:cubicBezTo>
                    <a:pt x="11769" y="3539"/>
                    <a:pt x="11363" y="3945"/>
                    <a:pt x="10889" y="3945"/>
                  </a:cubicBezTo>
                  <a:cubicBezTo>
                    <a:pt x="10381" y="3945"/>
                    <a:pt x="9974" y="3539"/>
                    <a:pt x="9974" y="3048"/>
                  </a:cubicBezTo>
                  <a:lnTo>
                    <a:pt x="9974" y="1879"/>
                  </a:lnTo>
                  <a:cubicBezTo>
                    <a:pt x="9974" y="1371"/>
                    <a:pt x="10381" y="999"/>
                    <a:pt x="10889" y="999"/>
                  </a:cubicBezTo>
                  <a:close/>
                  <a:moveTo>
                    <a:pt x="10889" y="1"/>
                  </a:moveTo>
                  <a:cubicBezTo>
                    <a:pt x="9839" y="1"/>
                    <a:pt x="9009" y="830"/>
                    <a:pt x="9009" y="1879"/>
                  </a:cubicBezTo>
                  <a:lnTo>
                    <a:pt x="9009" y="1965"/>
                  </a:lnTo>
                  <a:lnTo>
                    <a:pt x="475" y="1965"/>
                  </a:lnTo>
                  <a:cubicBezTo>
                    <a:pt x="221" y="1965"/>
                    <a:pt x="1" y="2202"/>
                    <a:pt x="1" y="2473"/>
                  </a:cubicBezTo>
                  <a:cubicBezTo>
                    <a:pt x="1" y="2744"/>
                    <a:pt x="221" y="2947"/>
                    <a:pt x="475" y="2947"/>
                  </a:cubicBezTo>
                  <a:lnTo>
                    <a:pt x="9009" y="2947"/>
                  </a:lnTo>
                  <a:lnTo>
                    <a:pt x="9009" y="3048"/>
                  </a:lnTo>
                  <a:cubicBezTo>
                    <a:pt x="9009" y="4081"/>
                    <a:pt x="9839" y="4893"/>
                    <a:pt x="10889" y="4893"/>
                  </a:cubicBezTo>
                  <a:cubicBezTo>
                    <a:pt x="11905" y="4893"/>
                    <a:pt x="12734" y="4081"/>
                    <a:pt x="12734" y="3048"/>
                  </a:cubicBezTo>
                  <a:lnTo>
                    <a:pt x="12734" y="2947"/>
                  </a:lnTo>
                  <a:lnTo>
                    <a:pt x="15968" y="2947"/>
                  </a:lnTo>
                  <a:cubicBezTo>
                    <a:pt x="16239" y="2947"/>
                    <a:pt x="16443" y="2744"/>
                    <a:pt x="16443" y="2473"/>
                  </a:cubicBezTo>
                  <a:cubicBezTo>
                    <a:pt x="16443" y="2202"/>
                    <a:pt x="16239" y="1965"/>
                    <a:pt x="15968" y="1965"/>
                  </a:cubicBezTo>
                  <a:lnTo>
                    <a:pt x="12734" y="1965"/>
                  </a:lnTo>
                  <a:lnTo>
                    <a:pt x="12734" y="1879"/>
                  </a:lnTo>
                  <a:cubicBezTo>
                    <a:pt x="12734" y="830"/>
                    <a:pt x="11905" y="1"/>
                    <a:pt x="108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" name="Google Shape;74;p16"/>
            <p:cNvSpPr txBox="1"/>
            <p:nvPr/>
          </p:nvSpPr>
          <p:spPr>
            <a:xfrm>
              <a:off x="457175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PDP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5" name="Google Shape;75;p16"/>
            <p:cNvSpPr txBox="1"/>
            <p:nvPr/>
          </p:nvSpPr>
          <p:spPr>
            <a:xfrm>
              <a:off x="457175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Dosen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Pemula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6"/>
          <p:cNvGrpSpPr/>
          <p:nvPr/>
        </p:nvGrpSpPr>
        <p:grpSpPr>
          <a:xfrm>
            <a:off x="2629748" y="1723193"/>
            <a:ext cx="1258237" cy="2285279"/>
            <a:chOff x="1857732" y="1733825"/>
            <a:chExt cx="1258297" cy="2249923"/>
          </a:xfrm>
        </p:grpSpPr>
        <p:sp>
          <p:nvSpPr>
            <p:cNvPr id="77" name="Google Shape;77;p16"/>
            <p:cNvSpPr/>
            <p:nvPr/>
          </p:nvSpPr>
          <p:spPr>
            <a:xfrm>
              <a:off x="1860944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2048025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2" y="0"/>
                  </a:moveTo>
                  <a:cubicBezTo>
                    <a:pt x="7823" y="0"/>
                    <a:pt x="0" y="7839"/>
                    <a:pt x="0" y="17490"/>
                  </a:cubicBezTo>
                  <a:cubicBezTo>
                    <a:pt x="0" y="27159"/>
                    <a:pt x="7823" y="34982"/>
                    <a:pt x="17492" y="34982"/>
                  </a:cubicBezTo>
                  <a:cubicBezTo>
                    <a:pt x="27160" y="34982"/>
                    <a:pt x="34982" y="27159"/>
                    <a:pt x="34982" y="17490"/>
                  </a:cubicBezTo>
                  <a:cubicBezTo>
                    <a:pt x="34982" y="7839"/>
                    <a:pt x="27160" y="0"/>
                    <a:pt x="174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2463300" y="2396300"/>
              <a:ext cx="46150" cy="46150"/>
            </a:xfrm>
            <a:custGeom>
              <a:avLst/>
              <a:gdLst/>
              <a:ahLst/>
              <a:cxnLst/>
              <a:rect l="l" t="t" r="r" b="b"/>
              <a:pathLst>
                <a:path w="1846" h="1846" extrusionOk="0">
                  <a:moveTo>
                    <a:pt x="949" y="1"/>
                  </a:moveTo>
                  <a:cubicBezTo>
                    <a:pt x="407" y="1"/>
                    <a:pt x="0" y="441"/>
                    <a:pt x="0" y="949"/>
                  </a:cubicBezTo>
                  <a:cubicBezTo>
                    <a:pt x="0" y="1457"/>
                    <a:pt x="407" y="1845"/>
                    <a:pt x="949" y="1845"/>
                  </a:cubicBezTo>
                  <a:cubicBezTo>
                    <a:pt x="1457" y="1845"/>
                    <a:pt x="1845" y="1457"/>
                    <a:pt x="1845" y="949"/>
                  </a:cubicBezTo>
                  <a:cubicBezTo>
                    <a:pt x="1845" y="441"/>
                    <a:pt x="1457" y="1"/>
                    <a:pt x="9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6"/>
            <p:cNvSpPr/>
            <p:nvPr/>
          </p:nvSpPr>
          <p:spPr>
            <a:xfrm>
              <a:off x="2451366" y="2153994"/>
              <a:ext cx="58850" cy="182450"/>
            </a:xfrm>
            <a:custGeom>
              <a:avLst/>
              <a:gdLst/>
              <a:ahLst/>
              <a:cxnLst/>
              <a:rect l="l" t="t" r="r" b="b"/>
              <a:pathLst>
                <a:path w="2354" h="7298" extrusionOk="0">
                  <a:moveTo>
                    <a:pt x="1186" y="0"/>
                  </a:moveTo>
                  <a:cubicBezTo>
                    <a:pt x="508" y="0"/>
                    <a:pt x="0" y="559"/>
                    <a:pt x="34" y="1202"/>
                  </a:cubicBezTo>
                  <a:lnTo>
                    <a:pt x="271" y="6435"/>
                  </a:lnTo>
                  <a:cubicBezTo>
                    <a:pt x="287" y="6925"/>
                    <a:pt x="678" y="7298"/>
                    <a:pt x="1152" y="7298"/>
                  </a:cubicBezTo>
                  <a:lnTo>
                    <a:pt x="1186" y="7298"/>
                  </a:lnTo>
                  <a:cubicBezTo>
                    <a:pt x="1660" y="7298"/>
                    <a:pt x="2032" y="6925"/>
                    <a:pt x="2066" y="6435"/>
                  </a:cubicBezTo>
                  <a:cubicBezTo>
                    <a:pt x="2134" y="5130"/>
                    <a:pt x="2252" y="2676"/>
                    <a:pt x="2303" y="1202"/>
                  </a:cubicBezTo>
                  <a:cubicBezTo>
                    <a:pt x="2353" y="525"/>
                    <a:pt x="1811" y="0"/>
                    <a:pt x="11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2211316" y="2026994"/>
              <a:ext cx="538475" cy="459300"/>
            </a:xfrm>
            <a:custGeom>
              <a:avLst/>
              <a:gdLst/>
              <a:ahLst/>
              <a:cxnLst/>
              <a:rect l="l" t="t" r="r" b="b"/>
              <a:pathLst>
                <a:path w="21539" h="18372" extrusionOk="0">
                  <a:moveTo>
                    <a:pt x="10788" y="949"/>
                  </a:moveTo>
                  <a:cubicBezTo>
                    <a:pt x="11346" y="949"/>
                    <a:pt x="11871" y="1254"/>
                    <a:pt x="12176" y="1762"/>
                  </a:cubicBezTo>
                  <a:lnTo>
                    <a:pt x="20202" y="14917"/>
                  </a:lnTo>
                  <a:cubicBezTo>
                    <a:pt x="20489" y="15425"/>
                    <a:pt x="20523" y="16035"/>
                    <a:pt x="20218" y="16577"/>
                  </a:cubicBezTo>
                  <a:cubicBezTo>
                    <a:pt x="19931" y="17085"/>
                    <a:pt x="19389" y="17407"/>
                    <a:pt x="18780" y="17407"/>
                  </a:cubicBezTo>
                  <a:lnTo>
                    <a:pt x="2762" y="17407"/>
                  </a:lnTo>
                  <a:cubicBezTo>
                    <a:pt x="2134" y="17407"/>
                    <a:pt x="1610" y="17085"/>
                    <a:pt x="1305" y="16577"/>
                  </a:cubicBezTo>
                  <a:cubicBezTo>
                    <a:pt x="1017" y="16035"/>
                    <a:pt x="1051" y="15425"/>
                    <a:pt x="1339" y="14917"/>
                  </a:cubicBezTo>
                  <a:lnTo>
                    <a:pt x="9365" y="1762"/>
                  </a:lnTo>
                  <a:cubicBezTo>
                    <a:pt x="9652" y="1254"/>
                    <a:pt x="10194" y="949"/>
                    <a:pt x="10788" y="949"/>
                  </a:cubicBezTo>
                  <a:close/>
                  <a:moveTo>
                    <a:pt x="10788" y="1"/>
                  </a:moveTo>
                  <a:cubicBezTo>
                    <a:pt x="9839" y="1"/>
                    <a:pt x="9009" y="441"/>
                    <a:pt x="8535" y="1254"/>
                  </a:cubicBezTo>
                  <a:lnTo>
                    <a:pt x="509" y="14409"/>
                  </a:lnTo>
                  <a:cubicBezTo>
                    <a:pt x="35" y="15206"/>
                    <a:pt x="1" y="16204"/>
                    <a:pt x="475" y="17035"/>
                  </a:cubicBezTo>
                  <a:cubicBezTo>
                    <a:pt x="933" y="17881"/>
                    <a:pt x="1796" y="18372"/>
                    <a:pt x="2762" y="18372"/>
                  </a:cubicBezTo>
                  <a:lnTo>
                    <a:pt x="18780" y="18372"/>
                  </a:lnTo>
                  <a:cubicBezTo>
                    <a:pt x="19744" y="18372"/>
                    <a:pt x="20591" y="17881"/>
                    <a:pt x="21049" y="17035"/>
                  </a:cubicBezTo>
                  <a:cubicBezTo>
                    <a:pt x="21539" y="16204"/>
                    <a:pt x="21505" y="15206"/>
                    <a:pt x="21031" y="14409"/>
                  </a:cubicBezTo>
                  <a:lnTo>
                    <a:pt x="13005" y="1254"/>
                  </a:lnTo>
                  <a:cubicBezTo>
                    <a:pt x="12515" y="441"/>
                    <a:pt x="11684" y="1"/>
                    <a:pt x="107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82" name="Google Shape;82;p16"/>
            <p:cNvSpPr txBox="1"/>
            <p:nvPr/>
          </p:nvSpPr>
          <p:spPr>
            <a:xfrm>
              <a:off x="1857732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3" name="Google Shape;83;p16"/>
            <p:cNvSpPr txBox="1"/>
            <p:nvPr/>
          </p:nvSpPr>
          <p:spPr>
            <a:xfrm>
              <a:off x="1857732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Dasar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4" name="Google Shape;84;p16"/>
          <p:cNvGrpSpPr/>
          <p:nvPr/>
        </p:nvGrpSpPr>
        <p:grpSpPr>
          <a:xfrm>
            <a:off x="4140471" y="1715646"/>
            <a:ext cx="1262011" cy="2292827"/>
            <a:chOff x="3251881" y="1733825"/>
            <a:chExt cx="1262071" cy="2249923"/>
          </a:xfrm>
        </p:grpSpPr>
        <p:sp>
          <p:nvSpPr>
            <p:cNvPr id="85" name="Google Shape;85;p16"/>
            <p:cNvSpPr/>
            <p:nvPr/>
          </p:nvSpPr>
          <p:spPr>
            <a:xfrm>
              <a:off x="3258405" y="1733825"/>
              <a:ext cx="1255546" cy="2249923"/>
            </a:xfrm>
            <a:custGeom>
              <a:avLst/>
              <a:gdLst/>
              <a:ahLst/>
              <a:cxnLst/>
              <a:rect l="l" t="t" r="r" b="b"/>
              <a:pathLst>
                <a:path w="43584" h="102339" extrusionOk="0">
                  <a:moveTo>
                    <a:pt x="1134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84" y="102338"/>
                  </a:lnTo>
                  <a:lnTo>
                    <a:pt x="43584" y="1151"/>
                  </a:lnTo>
                  <a:cubicBezTo>
                    <a:pt x="43584" y="508"/>
                    <a:pt x="43076" y="0"/>
                    <a:pt x="42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6" name="Google Shape;86;p16"/>
            <p:cNvGrpSpPr/>
            <p:nvPr/>
          </p:nvGrpSpPr>
          <p:grpSpPr>
            <a:xfrm>
              <a:off x="3443738" y="1849400"/>
              <a:ext cx="874575" cy="874575"/>
              <a:chOff x="3535313" y="1849400"/>
              <a:chExt cx="874575" cy="874575"/>
            </a:xfrm>
          </p:grpSpPr>
          <p:sp>
            <p:nvSpPr>
              <p:cNvPr id="87" name="Google Shape;87;p16"/>
              <p:cNvSpPr/>
              <p:nvPr/>
            </p:nvSpPr>
            <p:spPr>
              <a:xfrm>
                <a:off x="3535313" y="1849400"/>
                <a:ext cx="87457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4983" h="34983" extrusionOk="0">
                    <a:moveTo>
                      <a:pt x="17491" y="0"/>
                    </a:moveTo>
                    <a:cubicBezTo>
                      <a:pt x="7840" y="0"/>
                      <a:pt x="1" y="7839"/>
                      <a:pt x="1" y="17490"/>
                    </a:cubicBezTo>
                    <a:cubicBezTo>
                      <a:pt x="1" y="27159"/>
                      <a:pt x="7840" y="34982"/>
                      <a:pt x="17491" y="34982"/>
                    </a:cubicBezTo>
                    <a:cubicBezTo>
                      <a:pt x="27142" y="34982"/>
                      <a:pt x="34983" y="27159"/>
                      <a:pt x="34983" y="17490"/>
                    </a:cubicBezTo>
                    <a:cubicBezTo>
                      <a:pt x="34983" y="7839"/>
                      <a:pt x="27142" y="0"/>
                      <a:pt x="174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Google Shape;88;p16"/>
              <p:cNvSpPr/>
              <p:nvPr/>
            </p:nvSpPr>
            <p:spPr>
              <a:xfrm>
                <a:off x="3775879" y="2014475"/>
                <a:ext cx="371300" cy="545250"/>
              </a:xfrm>
              <a:custGeom>
                <a:avLst/>
                <a:gdLst/>
                <a:ahLst/>
                <a:cxnLst/>
                <a:rect l="l" t="t" r="r" b="b"/>
                <a:pathLst>
                  <a:path w="14852" h="21810" extrusionOk="0">
                    <a:moveTo>
                      <a:pt x="10551" y="6113"/>
                    </a:moveTo>
                    <a:lnTo>
                      <a:pt x="10551" y="7738"/>
                    </a:lnTo>
                    <a:lnTo>
                      <a:pt x="4302" y="7738"/>
                    </a:lnTo>
                    <a:lnTo>
                      <a:pt x="4302" y="6113"/>
                    </a:lnTo>
                    <a:close/>
                    <a:moveTo>
                      <a:pt x="10551" y="8720"/>
                    </a:moveTo>
                    <a:cubicBezTo>
                      <a:pt x="12599" y="9855"/>
                      <a:pt x="13886" y="12023"/>
                      <a:pt x="13886" y="14375"/>
                    </a:cubicBezTo>
                    <a:cubicBezTo>
                      <a:pt x="13886" y="17949"/>
                      <a:pt x="10991" y="20844"/>
                      <a:pt x="7435" y="20844"/>
                    </a:cubicBezTo>
                    <a:cubicBezTo>
                      <a:pt x="3862" y="20844"/>
                      <a:pt x="967" y="17949"/>
                      <a:pt x="967" y="14375"/>
                    </a:cubicBezTo>
                    <a:cubicBezTo>
                      <a:pt x="967" y="12023"/>
                      <a:pt x="2254" y="9855"/>
                      <a:pt x="4336" y="8720"/>
                    </a:cubicBezTo>
                    <a:close/>
                    <a:moveTo>
                      <a:pt x="8959" y="1"/>
                    </a:moveTo>
                    <a:cubicBezTo>
                      <a:pt x="7790" y="1"/>
                      <a:pt x="6825" y="965"/>
                      <a:pt x="6825" y="2150"/>
                    </a:cubicBezTo>
                    <a:lnTo>
                      <a:pt x="6825" y="5148"/>
                    </a:lnTo>
                    <a:lnTo>
                      <a:pt x="3862" y="5148"/>
                    </a:lnTo>
                    <a:cubicBezTo>
                      <a:pt x="3557" y="5148"/>
                      <a:pt x="3354" y="5385"/>
                      <a:pt x="3354" y="5656"/>
                    </a:cubicBezTo>
                    <a:lnTo>
                      <a:pt x="3354" y="8196"/>
                    </a:lnTo>
                    <a:cubicBezTo>
                      <a:pt x="1254" y="9550"/>
                      <a:pt x="1" y="11853"/>
                      <a:pt x="1" y="14375"/>
                    </a:cubicBezTo>
                    <a:cubicBezTo>
                      <a:pt x="1" y="18491"/>
                      <a:pt x="3320" y="21809"/>
                      <a:pt x="7435" y="21809"/>
                    </a:cubicBezTo>
                    <a:cubicBezTo>
                      <a:pt x="11533" y="21809"/>
                      <a:pt x="14851" y="18491"/>
                      <a:pt x="14851" y="14375"/>
                    </a:cubicBezTo>
                    <a:cubicBezTo>
                      <a:pt x="14851" y="11853"/>
                      <a:pt x="13598" y="9550"/>
                      <a:pt x="11533" y="8196"/>
                    </a:cubicBezTo>
                    <a:lnTo>
                      <a:pt x="11533" y="5656"/>
                    </a:lnTo>
                    <a:cubicBezTo>
                      <a:pt x="11533" y="5385"/>
                      <a:pt x="11296" y="5148"/>
                      <a:pt x="11025" y="5148"/>
                    </a:cubicBezTo>
                    <a:lnTo>
                      <a:pt x="7807" y="5148"/>
                    </a:lnTo>
                    <a:lnTo>
                      <a:pt x="7807" y="2150"/>
                    </a:lnTo>
                    <a:cubicBezTo>
                      <a:pt x="7807" y="1507"/>
                      <a:pt x="8315" y="965"/>
                      <a:pt x="8959" y="965"/>
                    </a:cubicBezTo>
                    <a:cubicBezTo>
                      <a:pt x="9602" y="965"/>
                      <a:pt x="10110" y="1507"/>
                      <a:pt x="10110" y="2150"/>
                    </a:cubicBezTo>
                    <a:lnTo>
                      <a:pt x="10110" y="2236"/>
                    </a:lnTo>
                    <a:cubicBezTo>
                      <a:pt x="10110" y="3403"/>
                      <a:pt x="11075" y="4369"/>
                      <a:pt x="12260" y="4369"/>
                    </a:cubicBezTo>
                    <a:cubicBezTo>
                      <a:pt x="13429" y="4369"/>
                      <a:pt x="14393" y="3403"/>
                      <a:pt x="14393" y="2236"/>
                    </a:cubicBezTo>
                    <a:lnTo>
                      <a:pt x="14393" y="1405"/>
                    </a:lnTo>
                    <a:cubicBezTo>
                      <a:pt x="14393" y="1135"/>
                      <a:pt x="14174" y="915"/>
                      <a:pt x="13919" y="915"/>
                    </a:cubicBezTo>
                    <a:cubicBezTo>
                      <a:pt x="13648" y="915"/>
                      <a:pt x="13429" y="1135"/>
                      <a:pt x="13429" y="1405"/>
                    </a:cubicBezTo>
                    <a:lnTo>
                      <a:pt x="13429" y="2236"/>
                    </a:lnTo>
                    <a:cubicBezTo>
                      <a:pt x="13429" y="2879"/>
                      <a:pt x="12903" y="3403"/>
                      <a:pt x="12260" y="3403"/>
                    </a:cubicBezTo>
                    <a:cubicBezTo>
                      <a:pt x="11617" y="3403"/>
                      <a:pt x="11109" y="2879"/>
                      <a:pt x="11109" y="2236"/>
                    </a:cubicBezTo>
                    <a:lnTo>
                      <a:pt x="11109" y="2150"/>
                    </a:lnTo>
                    <a:cubicBezTo>
                      <a:pt x="11109" y="965"/>
                      <a:pt x="10144" y="1"/>
                      <a:pt x="895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89" name="Google Shape;89;p16"/>
            <p:cNvSpPr txBox="1"/>
            <p:nvPr/>
          </p:nvSpPr>
          <p:spPr>
            <a:xfrm>
              <a:off x="3251881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3251881" y="317684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 Terapan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1" name="Google Shape;91;p16"/>
          <p:cNvGrpSpPr/>
          <p:nvPr/>
        </p:nvGrpSpPr>
        <p:grpSpPr>
          <a:xfrm>
            <a:off x="5630023" y="1715647"/>
            <a:ext cx="1255846" cy="2292826"/>
            <a:chOff x="4645251" y="1733825"/>
            <a:chExt cx="1255906" cy="2249923"/>
          </a:xfrm>
        </p:grpSpPr>
        <p:sp>
          <p:nvSpPr>
            <p:cNvPr id="92" name="Google Shape;92;p16"/>
            <p:cNvSpPr/>
            <p:nvPr/>
          </p:nvSpPr>
          <p:spPr>
            <a:xfrm>
              <a:off x="4646043" y="1733825"/>
              <a:ext cx="1255114" cy="2249923"/>
            </a:xfrm>
            <a:custGeom>
              <a:avLst/>
              <a:gdLst/>
              <a:ahLst/>
              <a:cxnLst/>
              <a:rect l="l" t="t" r="r" b="b"/>
              <a:pathLst>
                <a:path w="43569" h="102339" extrusionOk="0">
                  <a:moveTo>
                    <a:pt x="1136" y="0"/>
                  </a:moveTo>
                  <a:cubicBezTo>
                    <a:pt x="509" y="0"/>
                    <a:pt x="1" y="508"/>
                    <a:pt x="1" y="1151"/>
                  </a:cubicBezTo>
                  <a:lnTo>
                    <a:pt x="1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93;p16"/>
            <p:cNvGrpSpPr/>
            <p:nvPr/>
          </p:nvGrpSpPr>
          <p:grpSpPr>
            <a:xfrm>
              <a:off x="4838563" y="1849400"/>
              <a:ext cx="875425" cy="874575"/>
              <a:chOff x="4743438" y="1849400"/>
              <a:chExt cx="875425" cy="874575"/>
            </a:xfrm>
          </p:grpSpPr>
          <p:sp>
            <p:nvSpPr>
              <p:cNvPr id="94" name="Google Shape;94;p16"/>
              <p:cNvSpPr/>
              <p:nvPr/>
            </p:nvSpPr>
            <p:spPr>
              <a:xfrm>
                <a:off x="4743438" y="1849400"/>
                <a:ext cx="87542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4983" extrusionOk="0">
                    <a:moveTo>
                      <a:pt x="17525" y="0"/>
                    </a:moveTo>
                    <a:cubicBezTo>
                      <a:pt x="7839" y="0"/>
                      <a:pt x="0" y="7839"/>
                      <a:pt x="0" y="17490"/>
                    </a:cubicBezTo>
                    <a:cubicBezTo>
                      <a:pt x="0" y="27159"/>
                      <a:pt x="7839" y="34982"/>
                      <a:pt x="17525" y="34982"/>
                    </a:cubicBezTo>
                    <a:cubicBezTo>
                      <a:pt x="27176" y="34982"/>
                      <a:pt x="35016" y="27159"/>
                      <a:pt x="35016" y="17490"/>
                    </a:cubicBezTo>
                    <a:cubicBezTo>
                      <a:pt x="35016" y="7839"/>
                      <a:pt x="27176" y="0"/>
                      <a:pt x="175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5" name="Google Shape;95;p16"/>
              <p:cNvGrpSpPr/>
              <p:nvPr/>
            </p:nvGrpSpPr>
            <p:grpSpPr>
              <a:xfrm>
                <a:off x="4953696" y="2060284"/>
                <a:ext cx="471150" cy="466075"/>
                <a:chOff x="4941538" y="1898050"/>
                <a:chExt cx="471150" cy="466075"/>
              </a:xfrm>
            </p:grpSpPr>
            <p:sp>
              <p:nvSpPr>
                <p:cNvPr id="96" name="Google Shape;96;p16"/>
                <p:cNvSpPr/>
                <p:nvPr/>
              </p:nvSpPr>
              <p:spPr>
                <a:xfrm>
                  <a:off x="4941538" y="1898050"/>
                  <a:ext cx="471150" cy="466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46" h="18643" extrusionOk="0">
                      <a:moveTo>
                        <a:pt x="7061" y="982"/>
                      </a:moveTo>
                      <a:cubicBezTo>
                        <a:pt x="8652" y="982"/>
                        <a:pt x="10210" y="1592"/>
                        <a:pt x="11328" y="2743"/>
                      </a:cubicBezTo>
                      <a:cubicBezTo>
                        <a:pt x="12479" y="3895"/>
                        <a:pt x="13123" y="5419"/>
                        <a:pt x="13123" y="7060"/>
                      </a:cubicBezTo>
                      <a:cubicBezTo>
                        <a:pt x="13123" y="8076"/>
                        <a:pt x="12886" y="9042"/>
                        <a:pt x="12429" y="9889"/>
                      </a:cubicBezTo>
                      <a:cubicBezTo>
                        <a:pt x="12411" y="9923"/>
                        <a:pt x="12411" y="9923"/>
                        <a:pt x="12411" y="9939"/>
                      </a:cubicBezTo>
                      <a:cubicBezTo>
                        <a:pt x="12158" y="10397"/>
                        <a:pt x="11836" y="10803"/>
                        <a:pt x="11497" y="11176"/>
                      </a:cubicBezTo>
                      <a:lnTo>
                        <a:pt x="11497" y="11209"/>
                      </a:lnTo>
                      <a:cubicBezTo>
                        <a:pt x="11447" y="11260"/>
                        <a:pt x="11396" y="11311"/>
                        <a:pt x="11328" y="11361"/>
                      </a:cubicBezTo>
                      <a:cubicBezTo>
                        <a:pt x="11312" y="11413"/>
                        <a:pt x="11260" y="11447"/>
                        <a:pt x="11192" y="11497"/>
                      </a:cubicBezTo>
                      <a:lnTo>
                        <a:pt x="11176" y="11514"/>
                      </a:lnTo>
                      <a:cubicBezTo>
                        <a:pt x="10804" y="11869"/>
                        <a:pt x="10397" y="12158"/>
                        <a:pt x="9939" y="12411"/>
                      </a:cubicBezTo>
                      <a:cubicBezTo>
                        <a:pt x="9923" y="12411"/>
                        <a:pt x="9889" y="12429"/>
                        <a:pt x="9889" y="12429"/>
                      </a:cubicBezTo>
                      <a:cubicBezTo>
                        <a:pt x="9009" y="12885"/>
                        <a:pt x="8043" y="13122"/>
                        <a:pt x="7061" y="13122"/>
                      </a:cubicBezTo>
                      <a:cubicBezTo>
                        <a:pt x="5419" y="13122"/>
                        <a:pt x="3895" y="12513"/>
                        <a:pt x="2744" y="11361"/>
                      </a:cubicBezTo>
                      <a:cubicBezTo>
                        <a:pt x="1592" y="10210"/>
                        <a:pt x="949" y="8686"/>
                        <a:pt x="949" y="7060"/>
                      </a:cubicBezTo>
                      <a:cubicBezTo>
                        <a:pt x="949" y="5419"/>
                        <a:pt x="1592" y="3895"/>
                        <a:pt x="2744" y="2743"/>
                      </a:cubicBezTo>
                      <a:cubicBezTo>
                        <a:pt x="3895" y="1592"/>
                        <a:pt x="5419" y="982"/>
                        <a:pt x="7061" y="982"/>
                      </a:cubicBezTo>
                      <a:close/>
                      <a:moveTo>
                        <a:pt x="12919" y="10955"/>
                      </a:moveTo>
                      <a:lnTo>
                        <a:pt x="17238" y="15289"/>
                      </a:lnTo>
                      <a:cubicBezTo>
                        <a:pt x="17780" y="15831"/>
                        <a:pt x="17780" y="16712"/>
                        <a:pt x="17238" y="17254"/>
                      </a:cubicBezTo>
                      <a:cubicBezTo>
                        <a:pt x="16983" y="17508"/>
                        <a:pt x="16628" y="17678"/>
                        <a:pt x="16256" y="17678"/>
                      </a:cubicBezTo>
                      <a:cubicBezTo>
                        <a:pt x="15883" y="17678"/>
                        <a:pt x="15527" y="17508"/>
                        <a:pt x="15274" y="17254"/>
                      </a:cubicBezTo>
                      <a:lnTo>
                        <a:pt x="10955" y="12937"/>
                      </a:lnTo>
                      <a:cubicBezTo>
                        <a:pt x="11328" y="12666"/>
                        <a:pt x="11700" y="12377"/>
                        <a:pt x="12023" y="12038"/>
                      </a:cubicBezTo>
                      <a:cubicBezTo>
                        <a:pt x="12378" y="11717"/>
                        <a:pt x="12666" y="11327"/>
                        <a:pt x="12919" y="10955"/>
                      </a:cubicBezTo>
                      <a:close/>
                      <a:moveTo>
                        <a:pt x="7061" y="0"/>
                      </a:moveTo>
                      <a:cubicBezTo>
                        <a:pt x="5148" y="0"/>
                        <a:pt x="3387" y="745"/>
                        <a:pt x="2049" y="2048"/>
                      </a:cubicBezTo>
                      <a:cubicBezTo>
                        <a:pt x="712" y="3387"/>
                        <a:pt x="1" y="5182"/>
                        <a:pt x="1" y="7060"/>
                      </a:cubicBezTo>
                      <a:cubicBezTo>
                        <a:pt x="1" y="8923"/>
                        <a:pt x="712" y="10718"/>
                        <a:pt x="2049" y="12038"/>
                      </a:cubicBezTo>
                      <a:cubicBezTo>
                        <a:pt x="3387" y="13359"/>
                        <a:pt x="5148" y="14122"/>
                        <a:pt x="7061" y="14122"/>
                      </a:cubicBezTo>
                      <a:cubicBezTo>
                        <a:pt x="8128" y="14122"/>
                        <a:pt x="9144" y="13885"/>
                        <a:pt x="10075" y="13427"/>
                      </a:cubicBezTo>
                      <a:lnTo>
                        <a:pt x="14596" y="17948"/>
                      </a:lnTo>
                      <a:cubicBezTo>
                        <a:pt x="15019" y="18389"/>
                        <a:pt x="15646" y="18642"/>
                        <a:pt x="16256" y="18642"/>
                      </a:cubicBezTo>
                      <a:cubicBezTo>
                        <a:pt x="16899" y="18642"/>
                        <a:pt x="17491" y="18389"/>
                        <a:pt x="17949" y="17948"/>
                      </a:cubicBezTo>
                      <a:cubicBezTo>
                        <a:pt x="18846" y="17000"/>
                        <a:pt x="18846" y="15510"/>
                        <a:pt x="17949" y="14596"/>
                      </a:cubicBezTo>
                      <a:lnTo>
                        <a:pt x="13427" y="10074"/>
                      </a:lnTo>
                      <a:cubicBezTo>
                        <a:pt x="13868" y="9144"/>
                        <a:pt x="14088" y="8128"/>
                        <a:pt x="14088" y="7060"/>
                      </a:cubicBezTo>
                      <a:cubicBezTo>
                        <a:pt x="14088" y="5182"/>
                        <a:pt x="13360" y="3387"/>
                        <a:pt x="12023" y="2048"/>
                      </a:cubicBezTo>
                      <a:cubicBezTo>
                        <a:pt x="10684" y="745"/>
                        <a:pt x="8923" y="0"/>
                        <a:pt x="7061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97" name="Google Shape;97;p16"/>
                <p:cNvSpPr/>
                <p:nvPr/>
              </p:nvSpPr>
              <p:spPr>
                <a:xfrm>
                  <a:off x="5006288" y="1972650"/>
                  <a:ext cx="223125" cy="203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25" h="8141" extrusionOk="0">
                      <a:moveTo>
                        <a:pt x="4471" y="961"/>
                      </a:moveTo>
                      <a:cubicBezTo>
                        <a:pt x="5233" y="961"/>
                        <a:pt x="6046" y="1266"/>
                        <a:pt x="6656" y="1875"/>
                      </a:cubicBezTo>
                      <a:cubicBezTo>
                        <a:pt x="7857" y="3078"/>
                        <a:pt x="7857" y="5058"/>
                        <a:pt x="6656" y="6261"/>
                      </a:cubicBezTo>
                      <a:cubicBezTo>
                        <a:pt x="6037" y="6862"/>
                        <a:pt x="5242" y="7162"/>
                        <a:pt x="4450" y="7162"/>
                      </a:cubicBezTo>
                      <a:cubicBezTo>
                        <a:pt x="3658" y="7162"/>
                        <a:pt x="2871" y="6862"/>
                        <a:pt x="2270" y="6261"/>
                      </a:cubicBezTo>
                      <a:cubicBezTo>
                        <a:pt x="1068" y="5058"/>
                        <a:pt x="1068" y="3078"/>
                        <a:pt x="2270" y="1875"/>
                      </a:cubicBezTo>
                      <a:cubicBezTo>
                        <a:pt x="2863" y="1266"/>
                        <a:pt x="3658" y="961"/>
                        <a:pt x="4471" y="961"/>
                      </a:cubicBezTo>
                      <a:close/>
                      <a:moveTo>
                        <a:pt x="4448" y="0"/>
                      </a:moveTo>
                      <a:cubicBezTo>
                        <a:pt x="3404" y="0"/>
                        <a:pt x="2363" y="394"/>
                        <a:pt x="1576" y="1182"/>
                      </a:cubicBezTo>
                      <a:cubicBezTo>
                        <a:pt x="1" y="2790"/>
                        <a:pt x="1" y="5363"/>
                        <a:pt x="1576" y="6955"/>
                      </a:cubicBezTo>
                      <a:cubicBezTo>
                        <a:pt x="2371" y="7734"/>
                        <a:pt x="3421" y="8140"/>
                        <a:pt x="4471" y="8140"/>
                      </a:cubicBezTo>
                      <a:cubicBezTo>
                        <a:pt x="5504" y="8140"/>
                        <a:pt x="6554" y="7734"/>
                        <a:pt x="7333" y="6955"/>
                      </a:cubicBezTo>
                      <a:cubicBezTo>
                        <a:pt x="8925" y="5363"/>
                        <a:pt x="8925" y="2790"/>
                        <a:pt x="7333" y="1182"/>
                      </a:cubicBezTo>
                      <a:cubicBezTo>
                        <a:pt x="6537" y="394"/>
                        <a:pt x="5492" y="0"/>
                        <a:pt x="4448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</p:grpSp>
        </p:grpSp>
        <p:sp>
          <p:nvSpPr>
            <p:cNvPr id="98" name="Google Shape;98;p16"/>
            <p:cNvSpPr txBox="1"/>
            <p:nvPr/>
          </p:nvSpPr>
          <p:spPr>
            <a:xfrm>
              <a:off x="4645251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PDUPT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9" name="Google Shape;99;p16"/>
            <p:cNvSpPr txBox="1"/>
            <p:nvPr/>
          </p:nvSpPr>
          <p:spPr>
            <a:xfrm>
              <a:off x="4645251" y="3114240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Dasar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0" name="Google Shape;100;p16"/>
          <p:cNvGrpSpPr/>
          <p:nvPr/>
        </p:nvGrpSpPr>
        <p:grpSpPr>
          <a:xfrm>
            <a:off x="7103857" y="1715647"/>
            <a:ext cx="1372321" cy="2292826"/>
            <a:chOff x="5987437" y="1733825"/>
            <a:chExt cx="1372387" cy="2249923"/>
          </a:xfrm>
        </p:grpSpPr>
        <p:sp>
          <p:nvSpPr>
            <p:cNvPr id="101" name="Google Shape;101;p16"/>
            <p:cNvSpPr/>
            <p:nvPr/>
          </p:nvSpPr>
          <p:spPr>
            <a:xfrm>
              <a:off x="6038635" y="1733825"/>
              <a:ext cx="1255056" cy="2249923"/>
            </a:xfrm>
            <a:custGeom>
              <a:avLst/>
              <a:gdLst/>
              <a:ahLst/>
              <a:cxnLst/>
              <a:rect l="l" t="t" r="r" b="b"/>
              <a:pathLst>
                <a:path w="43567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7" y="102338"/>
                  </a:lnTo>
                  <a:lnTo>
                    <a:pt x="43567" y="1151"/>
                  </a:lnTo>
                  <a:cubicBezTo>
                    <a:pt x="43567" y="508"/>
                    <a:pt x="43059" y="0"/>
                    <a:pt x="4243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" name="Google Shape;102;p16"/>
            <p:cNvGrpSpPr/>
            <p:nvPr/>
          </p:nvGrpSpPr>
          <p:grpSpPr>
            <a:xfrm>
              <a:off x="6229125" y="1849400"/>
              <a:ext cx="874575" cy="874575"/>
              <a:chOff x="5952413" y="1849400"/>
              <a:chExt cx="874575" cy="874575"/>
            </a:xfrm>
          </p:grpSpPr>
          <p:sp>
            <p:nvSpPr>
              <p:cNvPr id="103" name="Google Shape;103;p16"/>
              <p:cNvSpPr/>
              <p:nvPr/>
            </p:nvSpPr>
            <p:spPr>
              <a:xfrm>
                <a:off x="5952413" y="1849400"/>
                <a:ext cx="874575" cy="874575"/>
              </a:xfrm>
              <a:custGeom>
                <a:avLst/>
                <a:gdLst/>
                <a:ahLst/>
                <a:cxnLst/>
                <a:rect l="l" t="t" r="r" b="b"/>
                <a:pathLst>
                  <a:path w="34983" h="34983" extrusionOk="0">
                    <a:moveTo>
                      <a:pt x="17491" y="0"/>
                    </a:moveTo>
                    <a:cubicBezTo>
                      <a:pt x="7839" y="0"/>
                      <a:pt x="0" y="7839"/>
                      <a:pt x="0" y="17490"/>
                    </a:cubicBezTo>
                    <a:cubicBezTo>
                      <a:pt x="0" y="27159"/>
                      <a:pt x="7839" y="34982"/>
                      <a:pt x="17491" y="34982"/>
                    </a:cubicBezTo>
                    <a:cubicBezTo>
                      <a:pt x="27142" y="34982"/>
                      <a:pt x="34982" y="27159"/>
                      <a:pt x="34982" y="17490"/>
                    </a:cubicBezTo>
                    <a:cubicBezTo>
                      <a:pt x="34982" y="7839"/>
                      <a:pt x="27142" y="0"/>
                      <a:pt x="1749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04" name="Google Shape;104;p16"/>
              <p:cNvGrpSpPr/>
              <p:nvPr/>
            </p:nvGrpSpPr>
            <p:grpSpPr>
              <a:xfrm>
                <a:off x="6179300" y="2093625"/>
                <a:ext cx="420800" cy="463550"/>
                <a:chOff x="6206388" y="1899300"/>
                <a:chExt cx="420800" cy="463550"/>
              </a:xfrm>
            </p:grpSpPr>
            <p:sp>
              <p:nvSpPr>
                <p:cNvPr id="105" name="Google Shape;105;p16"/>
                <p:cNvSpPr/>
                <p:nvPr/>
              </p:nvSpPr>
              <p:spPr>
                <a:xfrm>
                  <a:off x="6206388" y="1899300"/>
                  <a:ext cx="420800" cy="46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2" h="18542" extrusionOk="0">
                      <a:moveTo>
                        <a:pt x="15865" y="983"/>
                      </a:moveTo>
                      <a:lnTo>
                        <a:pt x="15865" y="5673"/>
                      </a:lnTo>
                      <a:cubicBezTo>
                        <a:pt x="15865" y="8179"/>
                        <a:pt x="15138" y="10618"/>
                        <a:pt x="13783" y="12751"/>
                      </a:cubicBezTo>
                      <a:cubicBezTo>
                        <a:pt x="12463" y="14817"/>
                        <a:pt x="10616" y="16442"/>
                        <a:pt x="8433" y="17508"/>
                      </a:cubicBezTo>
                      <a:cubicBezTo>
                        <a:pt x="6232" y="16442"/>
                        <a:pt x="4369" y="14817"/>
                        <a:pt x="3048" y="12751"/>
                      </a:cubicBezTo>
                      <a:cubicBezTo>
                        <a:pt x="1694" y="10618"/>
                        <a:pt x="999" y="8179"/>
                        <a:pt x="999" y="5673"/>
                      </a:cubicBezTo>
                      <a:lnTo>
                        <a:pt x="999" y="983"/>
                      </a:lnTo>
                      <a:close/>
                      <a:moveTo>
                        <a:pt x="491" y="0"/>
                      </a:moveTo>
                      <a:cubicBezTo>
                        <a:pt x="220" y="0"/>
                        <a:pt x="1" y="204"/>
                        <a:pt x="1" y="508"/>
                      </a:cubicBezTo>
                      <a:lnTo>
                        <a:pt x="1" y="5673"/>
                      </a:lnTo>
                      <a:cubicBezTo>
                        <a:pt x="1" y="8365"/>
                        <a:pt x="779" y="10990"/>
                        <a:pt x="2252" y="13259"/>
                      </a:cubicBezTo>
                      <a:cubicBezTo>
                        <a:pt x="3692" y="15544"/>
                        <a:pt x="5758" y="17357"/>
                        <a:pt x="8212" y="18474"/>
                      </a:cubicBezTo>
                      <a:cubicBezTo>
                        <a:pt x="8264" y="18508"/>
                        <a:pt x="8348" y="18542"/>
                        <a:pt x="8433" y="18542"/>
                      </a:cubicBezTo>
                      <a:cubicBezTo>
                        <a:pt x="8483" y="18542"/>
                        <a:pt x="8568" y="18508"/>
                        <a:pt x="8618" y="18474"/>
                      </a:cubicBezTo>
                      <a:cubicBezTo>
                        <a:pt x="11074" y="17357"/>
                        <a:pt x="13140" y="15544"/>
                        <a:pt x="14612" y="13259"/>
                      </a:cubicBezTo>
                      <a:cubicBezTo>
                        <a:pt x="16052" y="10990"/>
                        <a:pt x="16831" y="8365"/>
                        <a:pt x="16831" y="5673"/>
                      </a:cubicBezTo>
                      <a:lnTo>
                        <a:pt x="16831" y="508"/>
                      </a:lnTo>
                      <a:cubicBezTo>
                        <a:pt x="16831" y="204"/>
                        <a:pt x="16610" y="0"/>
                        <a:pt x="16340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  <p:sp>
              <p:nvSpPr>
                <p:cNvPr id="106" name="Google Shape;106;p16"/>
                <p:cNvSpPr/>
                <p:nvPr/>
              </p:nvSpPr>
              <p:spPr>
                <a:xfrm>
                  <a:off x="6323638" y="2004725"/>
                  <a:ext cx="186275" cy="177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1" h="7111" extrusionOk="0">
                      <a:moveTo>
                        <a:pt x="3743" y="1592"/>
                      </a:moveTo>
                      <a:lnTo>
                        <a:pt x="4301" y="2743"/>
                      </a:lnTo>
                      <a:cubicBezTo>
                        <a:pt x="4352" y="2861"/>
                        <a:pt x="4488" y="2980"/>
                        <a:pt x="4657" y="2997"/>
                      </a:cubicBezTo>
                      <a:lnTo>
                        <a:pt x="5910" y="3166"/>
                      </a:lnTo>
                      <a:lnTo>
                        <a:pt x="4996" y="4046"/>
                      </a:lnTo>
                      <a:cubicBezTo>
                        <a:pt x="4894" y="4182"/>
                        <a:pt x="4843" y="4335"/>
                        <a:pt x="4860" y="4470"/>
                      </a:cubicBezTo>
                      <a:lnTo>
                        <a:pt x="5080" y="5723"/>
                      </a:lnTo>
                      <a:lnTo>
                        <a:pt x="3946" y="5148"/>
                      </a:lnTo>
                      <a:cubicBezTo>
                        <a:pt x="3878" y="5114"/>
                        <a:pt x="3827" y="5096"/>
                        <a:pt x="3743" y="5096"/>
                      </a:cubicBezTo>
                      <a:cubicBezTo>
                        <a:pt x="3658" y="5096"/>
                        <a:pt x="3574" y="5114"/>
                        <a:pt x="3506" y="5148"/>
                      </a:cubicBezTo>
                      <a:lnTo>
                        <a:pt x="2371" y="5723"/>
                      </a:lnTo>
                      <a:lnTo>
                        <a:pt x="2591" y="4470"/>
                      </a:lnTo>
                      <a:cubicBezTo>
                        <a:pt x="2608" y="4335"/>
                        <a:pt x="2558" y="4182"/>
                        <a:pt x="2456" y="4046"/>
                      </a:cubicBezTo>
                      <a:lnTo>
                        <a:pt x="1542" y="3166"/>
                      </a:lnTo>
                      <a:lnTo>
                        <a:pt x="2811" y="2997"/>
                      </a:lnTo>
                      <a:cubicBezTo>
                        <a:pt x="2964" y="2980"/>
                        <a:pt x="3099" y="2861"/>
                        <a:pt x="3183" y="2743"/>
                      </a:cubicBezTo>
                      <a:lnTo>
                        <a:pt x="3743" y="1592"/>
                      </a:lnTo>
                      <a:close/>
                      <a:moveTo>
                        <a:pt x="3743" y="0"/>
                      </a:moveTo>
                      <a:cubicBezTo>
                        <a:pt x="3556" y="0"/>
                        <a:pt x="3370" y="118"/>
                        <a:pt x="3285" y="271"/>
                      </a:cubicBezTo>
                      <a:lnTo>
                        <a:pt x="2405" y="2066"/>
                      </a:lnTo>
                      <a:lnTo>
                        <a:pt x="458" y="2353"/>
                      </a:lnTo>
                      <a:cubicBezTo>
                        <a:pt x="255" y="2387"/>
                        <a:pt x="102" y="2489"/>
                        <a:pt x="52" y="2676"/>
                      </a:cubicBezTo>
                      <a:cubicBezTo>
                        <a:pt x="0" y="2861"/>
                        <a:pt x="52" y="3048"/>
                        <a:pt x="187" y="3184"/>
                      </a:cubicBezTo>
                      <a:lnTo>
                        <a:pt x="1592" y="4588"/>
                      </a:lnTo>
                      <a:lnTo>
                        <a:pt x="1253" y="6536"/>
                      </a:lnTo>
                      <a:cubicBezTo>
                        <a:pt x="1219" y="6722"/>
                        <a:pt x="1305" y="6909"/>
                        <a:pt x="1474" y="7010"/>
                      </a:cubicBezTo>
                      <a:cubicBezTo>
                        <a:pt x="1540" y="7076"/>
                        <a:pt x="1638" y="7111"/>
                        <a:pt x="1741" y="7111"/>
                      </a:cubicBezTo>
                      <a:cubicBezTo>
                        <a:pt x="1822" y="7111"/>
                        <a:pt x="1907" y="7089"/>
                        <a:pt x="1982" y="7044"/>
                      </a:cubicBezTo>
                      <a:lnTo>
                        <a:pt x="3743" y="6130"/>
                      </a:lnTo>
                      <a:lnTo>
                        <a:pt x="5504" y="7044"/>
                      </a:lnTo>
                      <a:cubicBezTo>
                        <a:pt x="5554" y="7094"/>
                        <a:pt x="5639" y="7094"/>
                        <a:pt x="5723" y="7094"/>
                      </a:cubicBezTo>
                      <a:cubicBezTo>
                        <a:pt x="5825" y="7094"/>
                        <a:pt x="5926" y="7060"/>
                        <a:pt x="6012" y="7010"/>
                      </a:cubicBezTo>
                      <a:cubicBezTo>
                        <a:pt x="6147" y="6909"/>
                        <a:pt x="6231" y="6722"/>
                        <a:pt x="6197" y="6536"/>
                      </a:cubicBezTo>
                      <a:lnTo>
                        <a:pt x="5859" y="4588"/>
                      </a:lnTo>
                      <a:lnTo>
                        <a:pt x="7299" y="3184"/>
                      </a:lnTo>
                      <a:cubicBezTo>
                        <a:pt x="7434" y="3048"/>
                        <a:pt x="7450" y="2861"/>
                        <a:pt x="7400" y="2676"/>
                      </a:cubicBezTo>
                      <a:cubicBezTo>
                        <a:pt x="7349" y="2489"/>
                        <a:pt x="7213" y="2387"/>
                        <a:pt x="7028" y="2353"/>
                      </a:cubicBezTo>
                      <a:lnTo>
                        <a:pt x="5046" y="2066"/>
                      </a:lnTo>
                      <a:lnTo>
                        <a:pt x="4165" y="271"/>
                      </a:lnTo>
                      <a:cubicBezTo>
                        <a:pt x="4081" y="118"/>
                        <a:pt x="3928" y="0"/>
                        <a:pt x="3743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solidFill>
                      <a:schemeClr val="accent6"/>
                    </a:solidFill>
                  </a:endParaRPr>
                </a:p>
              </p:txBody>
            </p:sp>
          </p:grpSp>
        </p:grpSp>
        <p:sp>
          <p:nvSpPr>
            <p:cNvPr id="107" name="Google Shape;107;p16"/>
            <p:cNvSpPr txBox="1"/>
            <p:nvPr/>
          </p:nvSpPr>
          <p:spPr>
            <a:xfrm>
              <a:off x="6038808" y="2850777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PTUPT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8" name="Google Shape;108;p16"/>
            <p:cNvSpPr txBox="1"/>
            <p:nvPr/>
          </p:nvSpPr>
          <p:spPr>
            <a:xfrm>
              <a:off x="5987437" y="3134404"/>
              <a:ext cx="1372387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Terapan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1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1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1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43714" y="626253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sz="3100" dirty="0" smtClean="0"/>
              <a:t>SKEMA PENGABDIAN KEPADA MASYARAKAT</a:t>
            </a:r>
            <a:endParaRPr sz="3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u="sng" dirty="0"/>
          </a:p>
        </p:txBody>
      </p:sp>
      <p:grpSp>
        <p:nvGrpSpPr>
          <p:cNvPr id="68" name="Google Shape;68;p16"/>
          <p:cNvGrpSpPr/>
          <p:nvPr/>
        </p:nvGrpSpPr>
        <p:grpSpPr>
          <a:xfrm>
            <a:off x="1571306" y="1715057"/>
            <a:ext cx="1255140" cy="2285278"/>
            <a:chOff x="457175" y="1733825"/>
            <a:chExt cx="1255200" cy="2249923"/>
          </a:xfrm>
        </p:grpSpPr>
        <p:sp>
          <p:nvSpPr>
            <p:cNvPr id="69" name="Google Shape;69;p16"/>
            <p:cNvSpPr/>
            <p:nvPr/>
          </p:nvSpPr>
          <p:spPr>
            <a:xfrm>
              <a:off x="457175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18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>
              <a:off x="648411" y="1849400"/>
              <a:ext cx="874599" cy="874575"/>
            </a:xfrm>
            <a:custGeom>
              <a:avLst/>
              <a:gdLst/>
              <a:ahLst/>
              <a:cxnLst/>
              <a:rect l="l" t="t" r="r" b="b"/>
              <a:pathLst>
                <a:path w="34984" h="34983" extrusionOk="0">
                  <a:moveTo>
                    <a:pt x="17493" y="0"/>
                  </a:moveTo>
                  <a:cubicBezTo>
                    <a:pt x="7824" y="0"/>
                    <a:pt x="1" y="7839"/>
                    <a:pt x="1" y="17490"/>
                  </a:cubicBezTo>
                  <a:cubicBezTo>
                    <a:pt x="1" y="27159"/>
                    <a:pt x="7824" y="34982"/>
                    <a:pt x="17493" y="34982"/>
                  </a:cubicBezTo>
                  <a:cubicBezTo>
                    <a:pt x="27160" y="34982"/>
                    <a:pt x="34983" y="27159"/>
                    <a:pt x="34983" y="17490"/>
                  </a:cubicBezTo>
                  <a:cubicBezTo>
                    <a:pt x="34983" y="7839"/>
                    <a:pt x="27160" y="0"/>
                    <a:pt x="174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4" name="Google Shape;74;p16"/>
            <p:cNvSpPr txBox="1"/>
            <p:nvPr/>
          </p:nvSpPr>
          <p:spPr>
            <a:xfrm>
              <a:off x="457175" y="2798435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PKM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5" name="Google Shape;75;p16"/>
            <p:cNvSpPr txBox="1"/>
            <p:nvPr/>
          </p:nvSpPr>
          <p:spPr>
            <a:xfrm>
              <a:off x="457175" y="3114034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Kemitraan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6"/>
          <p:cNvGrpSpPr/>
          <p:nvPr/>
        </p:nvGrpSpPr>
        <p:grpSpPr>
          <a:xfrm>
            <a:off x="4129395" y="1706894"/>
            <a:ext cx="1258237" cy="2285279"/>
            <a:chOff x="1857732" y="1733825"/>
            <a:chExt cx="1258297" cy="2249923"/>
          </a:xfrm>
        </p:grpSpPr>
        <p:sp>
          <p:nvSpPr>
            <p:cNvPr id="77" name="Google Shape;77;p16"/>
            <p:cNvSpPr/>
            <p:nvPr/>
          </p:nvSpPr>
          <p:spPr>
            <a:xfrm>
              <a:off x="1860944" y="1733825"/>
              <a:ext cx="1255085" cy="2249923"/>
            </a:xfrm>
            <a:custGeom>
              <a:avLst/>
              <a:gdLst/>
              <a:ahLst/>
              <a:cxnLst/>
              <a:rect l="l" t="t" r="r" b="b"/>
              <a:pathLst>
                <a:path w="43568" h="102339" extrusionOk="0">
                  <a:moveTo>
                    <a:pt x="1152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68" y="102338"/>
                  </a:lnTo>
                  <a:lnTo>
                    <a:pt x="43568" y="1151"/>
                  </a:lnTo>
                  <a:cubicBezTo>
                    <a:pt x="43568" y="508"/>
                    <a:pt x="43060" y="0"/>
                    <a:pt x="424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2048025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2" y="0"/>
                  </a:moveTo>
                  <a:cubicBezTo>
                    <a:pt x="7823" y="0"/>
                    <a:pt x="0" y="7839"/>
                    <a:pt x="0" y="17490"/>
                  </a:cubicBezTo>
                  <a:cubicBezTo>
                    <a:pt x="0" y="27159"/>
                    <a:pt x="7823" y="34982"/>
                    <a:pt x="17492" y="34982"/>
                  </a:cubicBezTo>
                  <a:cubicBezTo>
                    <a:pt x="27160" y="34982"/>
                    <a:pt x="34982" y="27159"/>
                    <a:pt x="34982" y="17490"/>
                  </a:cubicBezTo>
                  <a:cubicBezTo>
                    <a:pt x="34982" y="7839"/>
                    <a:pt x="27160" y="0"/>
                    <a:pt x="174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2" name="Google Shape;82;p16"/>
            <p:cNvSpPr txBox="1"/>
            <p:nvPr/>
          </p:nvSpPr>
          <p:spPr>
            <a:xfrm>
              <a:off x="1857732" y="2787966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PPK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3" name="Google Shape;83;p16"/>
            <p:cNvSpPr txBox="1"/>
            <p:nvPr/>
          </p:nvSpPr>
          <p:spPr>
            <a:xfrm>
              <a:off x="1857732" y="3103565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Pengembangan</a:t>
              </a:r>
              <a:r>
                <a:rPr sz="120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Kewirausahaan</a:t>
              </a:r>
              <a:endParaRPr sz="12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4" name="Google Shape;84;p16"/>
          <p:cNvGrpSpPr/>
          <p:nvPr/>
        </p:nvGrpSpPr>
        <p:grpSpPr>
          <a:xfrm>
            <a:off x="6693908" y="1724069"/>
            <a:ext cx="1262010" cy="2292827"/>
            <a:chOff x="3251881" y="1733825"/>
            <a:chExt cx="1262070" cy="2249923"/>
          </a:xfrm>
        </p:grpSpPr>
        <p:sp>
          <p:nvSpPr>
            <p:cNvPr id="85" name="Google Shape;85;p16"/>
            <p:cNvSpPr/>
            <p:nvPr/>
          </p:nvSpPr>
          <p:spPr>
            <a:xfrm>
              <a:off x="3258405" y="1733825"/>
              <a:ext cx="1255546" cy="2249923"/>
            </a:xfrm>
            <a:custGeom>
              <a:avLst/>
              <a:gdLst/>
              <a:ahLst/>
              <a:cxnLst/>
              <a:rect l="l" t="t" r="r" b="b"/>
              <a:pathLst>
                <a:path w="43584" h="102339" extrusionOk="0">
                  <a:moveTo>
                    <a:pt x="1134" y="0"/>
                  </a:moveTo>
                  <a:cubicBezTo>
                    <a:pt x="508" y="0"/>
                    <a:pt x="0" y="508"/>
                    <a:pt x="0" y="1151"/>
                  </a:cubicBezTo>
                  <a:lnTo>
                    <a:pt x="0" y="102338"/>
                  </a:lnTo>
                  <a:lnTo>
                    <a:pt x="43584" y="102338"/>
                  </a:lnTo>
                  <a:lnTo>
                    <a:pt x="43584" y="1151"/>
                  </a:lnTo>
                  <a:cubicBezTo>
                    <a:pt x="43584" y="508"/>
                    <a:pt x="43076" y="0"/>
                    <a:pt x="42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3443738" y="1849400"/>
              <a:ext cx="874575" cy="874575"/>
            </a:xfrm>
            <a:custGeom>
              <a:avLst/>
              <a:gdLst/>
              <a:ahLst/>
              <a:cxnLst/>
              <a:rect l="l" t="t" r="r" b="b"/>
              <a:pathLst>
                <a:path w="34983" h="34983" extrusionOk="0">
                  <a:moveTo>
                    <a:pt x="17491" y="0"/>
                  </a:moveTo>
                  <a:cubicBezTo>
                    <a:pt x="7840" y="0"/>
                    <a:pt x="1" y="7839"/>
                    <a:pt x="1" y="17490"/>
                  </a:cubicBezTo>
                  <a:cubicBezTo>
                    <a:pt x="1" y="27159"/>
                    <a:pt x="7840" y="34982"/>
                    <a:pt x="17491" y="34982"/>
                  </a:cubicBezTo>
                  <a:cubicBezTo>
                    <a:pt x="27142" y="34982"/>
                    <a:pt x="34983" y="27159"/>
                    <a:pt x="34983" y="17490"/>
                  </a:cubicBezTo>
                  <a:cubicBezTo>
                    <a:pt x="34983" y="7839"/>
                    <a:pt x="27142" y="0"/>
                    <a:pt x="174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89" name="Google Shape;89;p16"/>
            <p:cNvSpPr txBox="1"/>
            <p:nvPr/>
          </p:nvSpPr>
          <p:spPr>
            <a:xfrm>
              <a:off x="3251881" y="2746436"/>
              <a:ext cx="12552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PPMUPT</a:t>
              </a:r>
              <a:endParaRPr sz="1800" b="1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3251881" y="3020333"/>
              <a:ext cx="1255200" cy="60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Program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Perberdayaan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Unggulan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Perguruan</a:t>
              </a:r>
              <a:r>
                <a:rPr sz="1050" dirty="0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050" dirty="0" err="1" smtClea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Tinggi</a:t>
              </a:r>
              <a:endParaRPr sz="105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4" name="Google Shape;291;p20"/>
          <p:cNvSpPr/>
          <p:nvPr/>
        </p:nvSpPr>
        <p:spPr>
          <a:xfrm>
            <a:off x="1900909" y="1975786"/>
            <a:ext cx="583806" cy="516668"/>
          </a:xfrm>
          <a:custGeom>
            <a:avLst/>
            <a:gdLst/>
            <a:ahLst/>
            <a:cxnLst/>
            <a:rect l="l" t="t" r="r" b="b"/>
            <a:pathLst>
              <a:path w="1973" h="1746" extrusionOk="0">
                <a:moveTo>
                  <a:pt x="1001" y="109"/>
                </a:moveTo>
                <a:lnTo>
                  <a:pt x="1844" y="843"/>
                </a:lnTo>
                <a:cubicBezTo>
                  <a:pt x="1854" y="853"/>
                  <a:pt x="1854" y="853"/>
                  <a:pt x="1854" y="862"/>
                </a:cubicBezTo>
                <a:cubicBezTo>
                  <a:pt x="1854" y="862"/>
                  <a:pt x="1844" y="873"/>
                  <a:pt x="1834" y="873"/>
                </a:cubicBezTo>
                <a:lnTo>
                  <a:pt x="1556" y="873"/>
                </a:lnTo>
                <a:lnTo>
                  <a:pt x="1556" y="1636"/>
                </a:lnTo>
                <a:lnTo>
                  <a:pt x="1170" y="1636"/>
                </a:lnTo>
                <a:lnTo>
                  <a:pt x="1170" y="1071"/>
                </a:lnTo>
                <a:lnTo>
                  <a:pt x="773" y="1071"/>
                </a:lnTo>
                <a:lnTo>
                  <a:pt x="773" y="1636"/>
                </a:lnTo>
                <a:lnTo>
                  <a:pt x="406" y="1636"/>
                </a:lnTo>
                <a:lnTo>
                  <a:pt x="406" y="873"/>
                </a:lnTo>
                <a:lnTo>
                  <a:pt x="139" y="873"/>
                </a:lnTo>
                <a:cubicBezTo>
                  <a:pt x="129" y="873"/>
                  <a:pt x="119" y="862"/>
                  <a:pt x="119" y="862"/>
                </a:cubicBezTo>
                <a:cubicBezTo>
                  <a:pt x="119" y="853"/>
                  <a:pt x="119" y="853"/>
                  <a:pt x="129" y="843"/>
                </a:cubicBezTo>
                <a:lnTo>
                  <a:pt x="972" y="109"/>
                </a:lnTo>
                <a:close/>
                <a:moveTo>
                  <a:pt x="986" y="0"/>
                </a:moveTo>
                <a:cubicBezTo>
                  <a:pt x="957" y="0"/>
                  <a:pt x="927" y="10"/>
                  <a:pt x="902" y="30"/>
                </a:cubicBezTo>
                <a:lnTo>
                  <a:pt x="327" y="525"/>
                </a:lnTo>
                <a:lnTo>
                  <a:pt x="287" y="525"/>
                </a:lnTo>
                <a:lnTo>
                  <a:pt x="287" y="556"/>
                </a:lnTo>
                <a:lnTo>
                  <a:pt x="49" y="763"/>
                </a:lnTo>
                <a:cubicBezTo>
                  <a:pt x="10" y="793"/>
                  <a:pt x="0" y="853"/>
                  <a:pt x="20" y="902"/>
                </a:cubicBezTo>
                <a:cubicBezTo>
                  <a:pt x="40" y="952"/>
                  <a:pt x="80" y="981"/>
                  <a:pt x="139" y="981"/>
                </a:cubicBezTo>
                <a:lnTo>
                  <a:pt x="287" y="981"/>
                </a:lnTo>
                <a:lnTo>
                  <a:pt x="287" y="1745"/>
                </a:lnTo>
                <a:lnTo>
                  <a:pt x="882" y="1745"/>
                </a:lnTo>
                <a:lnTo>
                  <a:pt x="882" y="1180"/>
                </a:lnTo>
                <a:lnTo>
                  <a:pt x="1061" y="1180"/>
                </a:lnTo>
                <a:lnTo>
                  <a:pt x="1061" y="1745"/>
                </a:lnTo>
                <a:lnTo>
                  <a:pt x="1666" y="1745"/>
                </a:lnTo>
                <a:lnTo>
                  <a:pt x="1666" y="981"/>
                </a:lnTo>
                <a:lnTo>
                  <a:pt x="1834" y="981"/>
                </a:lnTo>
                <a:cubicBezTo>
                  <a:pt x="1893" y="981"/>
                  <a:pt x="1933" y="952"/>
                  <a:pt x="1953" y="902"/>
                </a:cubicBezTo>
                <a:cubicBezTo>
                  <a:pt x="1973" y="853"/>
                  <a:pt x="1963" y="793"/>
                  <a:pt x="1923" y="763"/>
                </a:cubicBezTo>
                <a:lnTo>
                  <a:pt x="1071" y="30"/>
                </a:lnTo>
                <a:cubicBezTo>
                  <a:pt x="1046" y="10"/>
                  <a:pt x="1016" y="0"/>
                  <a:pt x="98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  <p:grpSp>
        <p:nvGrpSpPr>
          <p:cNvPr id="48" name="Google Shape;286;p20"/>
          <p:cNvGrpSpPr/>
          <p:nvPr/>
        </p:nvGrpSpPr>
        <p:grpSpPr>
          <a:xfrm>
            <a:off x="4527107" y="1986208"/>
            <a:ext cx="472549" cy="543128"/>
            <a:chOff x="548406" y="524909"/>
            <a:chExt cx="157825" cy="184174"/>
          </a:xfrm>
          <a:solidFill>
            <a:schemeClr val="tx2"/>
          </a:solidFill>
        </p:grpSpPr>
        <p:sp>
          <p:nvSpPr>
            <p:cNvPr id="49" name="Google Shape;287;p20"/>
            <p:cNvSpPr/>
            <p:nvPr/>
          </p:nvSpPr>
          <p:spPr>
            <a:xfrm>
              <a:off x="579882" y="524909"/>
              <a:ext cx="91247" cy="90451"/>
            </a:xfrm>
            <a:custGeom>
              <a:avLst/>
              <a:gdLst/>
              <a:ahLst/>
              <a:cxnLst/>
              <a:rect l="l" t="t" r="r" b="b"/>
              <a:pathLst>
                <a:path w="1032" h="1023" extrusionOk="0">
                  <a:moveTo>
                    <a:pt x="516" y="110"/>
                  </a:moveTo>
                  <a:cubicBezTo>
                    <a:pt x="744" y="110"/>
                    <a:pt x="922" y="289"/>
                    <a:pt x="922" y="516"/>
                  </a:cubicBezTo>
                  <a:cubicBezTo>
                    <a:pt x="922" y="734"/>
                    <a:pt x="744" y="913"/>
                    <a:pt x="516" y="913"/>
                  </a:cubicBezTo>
                  <a:cubicBezTo>
                    <a:pt x="298" y="913"/>
                    <a:pt x="110" y="734"/>
                    <a:pt x="110" y="516"/>
                  </a:cubicBezTo>
                  <a:cubicBezTo>
                    <a:pt x="110" y="289"/>
                    <a:pt x="298" y="110"/>
                    <a:pt x="516" y="110"/>
                  </a:cubicBezTo>
                  <a:close/>
                  <a:moveTo>
                    <a:pt x="516" y="1"/>
                  </a:moveTo>
                  <a:cubicBezTo>
                    <a:pt x="239" y="1"/>
                    <a:pt x="1" y="229"/>
                    <a:pt x="1" y="516"/>
                  </a:cubicBezTo>
                  <a:cubicBezTo>
                    <a:pt x="1" y="794"/>
                    <a:pt x="239" y="1022"/>
                    <a:pt x="516" y="1022"/>
                  </a:cubicBezTo>
                  <a:cubicBezTo>
                    <a:pt x="803" y="1022"/>
                    <a:pt x="1032" y="794"/>
                    <a:pt x="1032" y="516"/>
                  </a:cubicBezTo>
                  <a:cubicBezTo>
                    <a:pt x="1032" y="229"/>
                    <a:pt x="803" y="1"/>
                    <a:pt x="51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0" name="Google Shape;288;p20"/>
            <p:cNvSpPr/>
            <p:nvPr/>
          </p:nvSpPr>
          <p:spPr>
            <a:xfrm>
              <a:off x="548406" y="630126"/>
              <a:ext cx="157825" cy="78957"/>
            </a:xfrm>
            <a:custGeom>
              <a:avLst/>
              <a:gdLst/>
              <a:ahLst/>
              <a:cxnLst/>
              <a:rect l="l" t="t" r="r" b="b"/>
              <a:pathLst>
                <a:path w="1785" h="893" extrusionOk="0">
                  <a:moveTo>
                    <a:pt x="892" y="0"/>
                  </a:moveTo>
                  <a:cubicBezTo>
                    <a:pt x="397" y="0"/>
                    <a:pt x="0" y="407"/>
                    <a:pt x="0" y="892"/>
                  </a:cubicBezTo>
                  <a:lnTo>
                    <a:pt x="109" y="892"/>
                  </a:lnTo>
                  <a:cubicBezTo>
                    <a:pt x="109" y="467"/>
                    <a:pt x="456" y="119"/>
                    <a:pt x="892" y="119"/>
                  </a:cubicBezTo>
                  <a:cubicBezTo>
                    <a:pt x="1318" y="119"/>
                    <a:pt x="1665" y="467"/>
                    <a:pt x="1665" y="892"/>
                  </a:cubicBezTo>
                  <a:lnTo>
                    <a:pt x="1784" y="892"/>
                  </a:lnTo>
                  <a:cubicBezTo>
                    <a:pt x="1784" y="407"/>
                    <a:pt x="1378" y="0"/>
                    <a:pt x="8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56" name="Google Shape;292;p20"/>
          <p:cNvSpPr/>
          <p:nvPr/>
        </p:nvSpPr>
        <p:spPr>
          <a:xfrm>
            <a:off x="7017488" y="2028740"/>
            <a:ext cx="542837" cy="580479"/>
          </a:xfrm>
          <a:custGeom>
            <a:avLst/>
            <a:gdLst/>
            <a:ahLst/>
            <a:cxnLst/>
            <a:rect l="l" t="t" r="r" b="b"/>
            <a:pathLst>
              <a:path w="1904" h="1937" extrusionOk="0">
                <a:moveTo>
                  <a:pt x="1785" y="113"/>
                </a:moveTo>
                <a:lnTo>
                  <a:pt x="1418" y="1828"/>
                </a:lnTo>
                <a:lnTo>
                  <a:pt x="1408" y="1828"/>
                </a:lnTo>
                <a:lnTo>
                  <a:pt x="942" y="1055"/>
                </a:lnTo>
                <a:lnTo>
                  <a:pt x="109" y="658"/>
                </a:lnTo>
                <a:lnTo>
                  <a:pt x="109" y="648"/>
                </a:lnTo>
                <a:lnTo>
                  <a:pt x="1775" y="113"/>
                </a:lnTo>
                <a:close/>
                <a:moveTo>
                  <a:pt x="1775" y="0"/>
                </a:moveTo>
                <a:cubicBezTo>
                  <a:pt x="1765" y="0"/>
                  <a:pt x="1755" y="1"/>
                  <a:pt x="1745" y="4"/>
                </a:cubicBezTo>
                <a:lnTo>
                  <a:pt x="80" y="549"/>
                </a:lnTo>
                <a:cubicBezTo>
                  <a:pt x="30" y="559"/>
                  <a:pt x="0" y="599"/>
                  <a:pt x="0" y="648"/>
                </a:cubicBezTo>
                <a:cubicBezTo>
                  <a:pt x="0" y="698"/>
                  <a:pt x="20" y="738"/>
                  <a:pt x="60" y="757"/>
                </a:cubicBezTo>
                <a:lnTo>
                  <a:pt x="863" y="1134"/>
                </a:lnTo>
                <a:lnTo>
                  <a:pt x="1319" y="1888"/>
                </a:lnTo>
                <a:cubicBezTo>
                  <a:pt x="1338" y="1917"/>
                  <a:pt x="1378" y="1937"/>
                  <a:pt x="1418" y="1937"/>
                </a:cubicBezTo>
                <a:lnTo>
                  <a:pt x="1437" y="1937"/>
                </a:lnTo>
                <a:cubicBezTo>
                  <a:pt x="1477" y="1927"/>
                  <a:pt x="1517" y="1897"/>
                  <a:pt x="1527" y="1848"/>
                </a:cubicBezTo>
                <a:lnTo>
                  <a:pt x="1893" y="143"/>
                </a:lnTo>
                <a:cubicBezTo>
                  <a:pt x="1904" y="93"/>
                  <a:pt x="1884" y="53"/>
                  <a:pt x="1854" y="33"/>
                </a:cubicBezTo>
                <a:cubicBezTo>
                  <a:pt x="1832" y="11"/>
                  <a:pt x="1804" y="0"/>
                  <a:pt x="1775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00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"/>
          <p:cNvSpPr/>
          <p:nvPr/>
        </p:nvSpPr>
        <p:spPr>
          <a:xfrm>
            <a:off x="6319986" y="2195256"/>
            <a:ext cx="55290" cy="31408"/>
          </a:xfrm>
          <a:custGeom>
            <a:avLst/>
            <a:gdLst/>
            <a:ahLst/>
            <a:cxnLst/>
            <a:rect l="l" t="t" r="r" b="b"/>
            <a:pathLst>
              <a:path w="991" h="563" extrusionOk="0">
                <a:moveTo>
                  <a:pt x="991" y="1"/>
                </a:moveTo>
                <a:lnTo>
                  <a:pt x="991" y="1"/>
                </a:lnTo>
                <a:cubicBezTo>
                  <a:pt x="642" y="144"/>
                  <a:pt x="313" y="340"/>
                  <a:pt x="0" y="562"/>
                </a:cubicBezTo>
                <a:lnTo>
                  <a:pt x="991" y="1"/>
                </a:lnTo>
                <a:close/>
              </a:path>
            </a:pathLst>
          </a:custGeom>
          <a:solidFill>
            <a:srgbClr val="FDB6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8"/>
          <p:cNvSpPr/>
          <p:nvPr/>
        </p:nvSpPr>
        <p:spPr>
          <a:xfrm>
            <a:off x="5309185" y="2269789"/>
            <a:ext cx="51683" cy="29359"/>
          </a:xfrm>
          <a:custGeom>
            <a:avLst/>
            <a:gdLst/>
            <a:ahLst/>
            <a:cxnLst/>
            <a:rect l="l" t="t" r="r" b="b"/>
            <a:pathLst>
              <a:path w="991" h="563" extrusionOk="0">
                <a:moveTo>
                  <a:pt x="0" y="1"/>
                </a:moveTo>
                <a:lnTo>
                  <a:pt x="991" y="562"/>
                </a:lnTo>
                <a:cubicBezTo>
                  <a:pt x="670" y="340"/>
                  <a:pt x="348" y="144"/>
                  <a:pt x="0" y="1"/>
                </a:cubicBezTo>
                <a:close/>
              </a:path>
            </a:pathLst>
          </a:custGeom>
          <a:solidFill>
            <a:srgbClr val="FDB6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8"/>
          <p:cNvSpPr/>
          <p:nvPr/>
        </p:nvSpPr>
        <p:spPr>
          <a:xfrm>
            <a:off x="3476630" y="2576265"/>
            <a:ext cx="29362" cy="51730"/>
          </a:xfrm>
          <a:custGeom>
            <a:avLst/>
            <a:gdLst/>
            <a:ahLst/>
            <a:cxnLst/>
            <a:rect l="l" t="t" r="r" b="b"/>
            <a:pathLst>
              <a:path w="563" h="992" extrusionOk="0">
                <a:moveTo>
                  <a:pt x="562" y="1"/>
                </a:moveTo>
                <a:lnTo>
                  <a:pt x="562" y="1"/>
                </a:lnTo>
                <a:cubicBezTo>
                  <a:pt x="339" y="313"/>
                  <a:pt x="143" y="643"/>
                  <a:pt x="0" y="991"/>
                </a:cubicBezTo>
                <a:lnTo>
                  <a:pt x="562" y="1"/>
                </a:lnTo>
                <a:close/>
              </a:path>
            </a:pathLst>
          </a:custGeom>
          <a:solidFill>
            <a:srgbClr val="FD59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8"/>
          <p:cNvSpPr/>
          <p:nvPr/>
        </p:nvSpPr>
        <p:spPr>
          <a:xfrm>
            <a:off x="3783125" y="4375702"/>
            <a:ext cx="51683" cy="29359"/>
          </a:xfrm>
          <a:custGeom>
            <a:avLst/>
            <a:gdLst/>
            <a:ahLst/>
            <a:cxnLst/>
            <a:rect l="l" t="t" r="r" b="b"/>
            <a:pathLst>
              <a:path w="991" h="563" extrusionOk="0">
                <a:moveTo>
                  <a:pt x="1" y="1"/>
                </a:moveTo>
                <a:cubicBezTo>
                  <a:pt x="313" y="224"/>
                  <a:pt x="643" y="420"/>
                  <a:pt x="990" y="562"/>
                </a:cubicBezTo>
                <a:lnTo>
                  <a:pt x="1" y="1"/>
                </a:lnTo>
                <a:close/>
              </a:path>
            </a:pathLst>
          </a:custGeom>
          <a:solidFill>
            <a:srgbClr val="13C0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8"/>
          <p:cNvSpPr/>
          <p:nvPr/>
        </p:nvSpPr>
        <p:spPr>
          <a:xfrm>
            <a:off x="5638052" y="4046905"/>
            <a:ext cx="29310" cy="51678"/>
          </a:xfrm>
          <a:custGeom>
            <a:avLst/>
            <a:gdLst/>
            <a:ahLst/>
            <a:cxnLst/>
            <a:rect l="l" t="t" r="r" b="b"/>
            <a:pathLst>
              <a:path w="562" h="991" extrusionOk="0">
                <a:moveTo>
                  <a:pt x="562" y="0"/>
                </a:moveTo>
                <a:lnTo>
                  <a:pt x="0" y="991"/>
                </a:lnTo>
                <a:cubicBezTo>
                  <a:pt x="223" y="669"/>
                  <a:pt x="419" y="348"/>
                  <a:pt x="562" y="0"/>
                </a:cubicBezTo>
                <a:close/>
              </a:path>
            </a:pathLst>
          </a:custGeom>
          <a:solidFill>
            <a:srgbClr val="0C75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8"/>
          <p:cNvSpPr/>
          <p:nvPr/>
        </p:nvSpPr>
        <p:spPr>
          <a:xfrm>
            <a:off x="3616157" y="2159240"/>
            <a:ext cx="25621" cy="45143"/>
          </a:xfrm>
          <a:custGeom>
            <a:avLst/>
            <a:gdLst/>
            <a:ahLst/>
            <a:cxnLst/>
            <a:rect l="l" t="t" r="r" b="b"/>
            <a:pathLst>
              <a:path w="563" h="992" extrusionOk="0">
                <a:moveTo>
                  <a:pt x="0" y="1"/>
                </a:moveTo>
                <a:lnTo>
                  <a:pt x="0" y="1"/>
                </a:lnTo>
                <a:cubicBezTo>
                  <a:pt x="143" y="349"/>
                  <a:pt x="339" y="670"/>
                  <a:pt x="562" y="991"/>
                </a:cubicBezTo>
                <a:lnTo>
                  <a:pt x="0" y="1"/>
                </a:lnTo>
                <a:close/>
              </a:path>
            </a:pathLst>
          </a:custGeom>
          <a:solidFill>
            <a:srgbClr val="FD592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8"/>
          <p:cNvSpPr/>
          <p:nvPr/>
        </p:nvSpPr>
        <p:spPr>
          <a:xfrm>
            <a:off x="5702415" y="4603816"/>
            <a:ext cx="31079" cy="54802"/>
          </a:xfrm>
          <a:custGeom>
            <a:avLst/>
            <a:gdLst/>
            <a:ahLst/>
            <a:cxnLst/>
            <a:rect l="l" t="t" r="r" b="b"/>
            <a:pathLst>
              <a:path w="562" h="991" extrusionOk="0">
                <a:moveTo>
                  <a:pt x="0" y="0"/>
                </a:moveTo>
                <a:lnTo>
                  <a:pt x="562" y="990"/>
                </a:lnTo>
                <a:cubicBezTo>
                  <a:pt x="419" y="642"/>
                  <a:pt x="223" y="313"/>
                  <a:pt x="0" y="0"/>
                </a:cubicBezTo>
                <a:close/>
              </a:path>
            </a:pathLst>
          </a:custGeom>
          <a:solidFill>
            <a:srgbClr val="0C75B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8"/>
          <p:cNvSpPr txBox="1">
            <a:spLocks noGrp="1"/>
          </p:cNvSpPr>
          <p:nvPr>
            <p:ph type="title"/>
          </p:nvPr>
        </p:nvSpPr>
        <p:spPr>
          <a:xfrm>
            <a:off x="463214" y="124460"/>
            <a:ext cx="8229600" cy="6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 smtClean="0"/>
              <a:t>KETENTUAN UMUM</a:t>
            </a:r>
            <a:endParaRPr dirty="0"/>
          </a:p>
        </p:txBody>
      </p:sp>
      <p:grpSp>
        <p:nvGrpSpPr>
          <p:cNvPr id="201" name="Google Shape;201;p18"/>
          <p:cNvGrpSpPr/>
          <p:nvPr/>
        </p:nvGrpSpPr>
        <p:grpSpPr>
          <a:xfrm>
            <a:off x="4364182" y="707138"/>
            <a:ext cx="4064522" cy="1064513"/>
            <a:chOff x="-619762" y="1152880"/>
            <a:chExt cx="4293320" cy="1116895"/>
          </a:xfrm>
        </p:grpSpPr>
        <p:sp>
          <p:nvSpPr>
            <p:cNvPr id="202" name="Google Shape;202;p18"/>
            <p:cNvSpPr/>
            <p:nvPr/>
          </p:nvSpPr>
          <p:spPr>
            <a:xfrm>
              <a:off x="2688436" y="1235180"/>
              <a:ext cx="985122" cy="1007538"/>
            </a:xfrm>
            <a:custGeom>
              <a:avLst/>
              <a:gdLst/>
              <a:ahLst/>
              <a:cxnLst/>
              <a:rect l="l" t="t" r="r" b="b"/>
              <a:pathLst>
                <a:path w="22699" h="22699" extrusionOk="0">
                  <a:moveTo>
                    <a:pt x="11344" y="1"/>
                  </a:moveTo>
                  <a:cubicBezTo>
                    <a:pt x="5084" y="1"/>
                    <a:pt x="0" y="5075"/>
                    <a:pt x="0" y="11345"/>
                  </a:cubicBezTo>
                  <a:cubicBezTo>
                    <a:pt x="0" y="17615"/>
                    <a:pt x="5084" y="22698"/>
                    <a:pt x="11344" y="22698"/>
                  </a:cubicBezTo>
                  <a:cubicBezTo>
                    <a:pt x="17615" y="22698"/>
                    <a:pt x="22698" y="17615"/>
                    <a:pt x="22698" y="11345"/>
                  </a:cubicBezTo>
                  <a:cubicBezTo>
                    <a:pt x="22698" y="5075"/>
                    <a:pt x="17615" y="1"/>
                    <a:pt x="11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203" name="Google Shape;203;p18"/>
            <p:cNvSpPr txBox="1"/>
            <p:nvPr/>
          </p:nvSpPr>
          <p:spPr>
            <a:xfrm>
              <a:off x="533400" y="1152880"/>
              <a:ext cx="20829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err="1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Pelanggaran</a:t>
              </a:r>
              <a:endParaRPr sz="18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04" name="Google Shape;204;p18"/>
            <p:cNvSpPr txBox="1"/>
            <p:nvPr/>
          </p:nvSpPr>
          <p:spPr>
            <a:xfrm>
              <a:off x="-619762" y="1451375"/>
              <a:ext cx="3236063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Jika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terjadi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pelanggaran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akibat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kelalaian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/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pelaksana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. 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aka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ketua</a:t>
              </a:r>
              <a:r>
                <a:rPr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tidak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diperkenankan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mengusulkan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pada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2 semester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berturut-turut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5" name="Google Shape;205;p18"/>
            <p:cNvSpPr txBox="1"/>
            <p:nvPr/>
          </p:nvSpPr>
          <p:spPr>
            <a:xfrm>
              <a:off x="2941263" y="1493343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05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sp>
        <p:nvSpPr>
          <p:cNvPr id="217" name="Google Shape;217;p18"/>
          <p:cNvSpPr/>
          <p:nvPr/>
        </p:nvSpPr>
        <p:spPr>
          <a:xfrm>
            <a:off x="350951" y="777447"/>
            <a:ext cx="973792" cy="1014293"/>
          </a:xfrm>
          <a:custGeom>
            <a:avLst/>
            <a:gdLst/>
            <a:ahLst/>
            <a:cxnLst/>
            <a:rect l="l" t="t" r="r" b="b"/>
            <a:pathLst>
              <a:path w="22698" h="22708" extrusionOk="0">
                <a:moveTo>
                  <a:pt x="11345" y="1"/>
                </a:moveTo>
                <a:cubicBezTo>
                  <a:pt x="5075" y="1"/>
                  <a:pt x="0" y="5084"/>
                  <a:pt x="0" y="11355"/>
                </a:cubicBezTo>
                <a:cubicBezTo>
                  <a:pt x="0" y="17624"/>
                  <a:pt x="5075" y="22707"/>
                  <a:pt x="11345" y="22707"/>
                </a:cubicBezTo>
                <a:cubicBezTo>
                  <a:pt x="17614" y="22707"/>
                  <a:pt x="22698" y="17624"/>
                  <a:pt x="22698" y="11355"/>
                </a:cubicBezTo>
                <a:cubicBezTo>
                  <a:pt x="22698" y="5084"/>
                  <a:pt x="17614" y="1"/>
                  <a:pt x="1134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218" name="Google Shape;218;p18"/>
          <p:cNvSpPr txBox="1"/>
          <p:nvPr/>
        </p:nvSpPr>
        <p:spPr>
          <a:xfrm>
            <a:off x="1400587" y="707138"/>
            <a:ext cx="1936377" cy="32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 b="1" dirty="0" smtClean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NIK UPJ</a:t>
            </a:r>
            <a:endParaRPr sz="1800" b="1" dirty="0">
              <a:solidFill>
                <a:schemeClr val="accent3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219" name="Google Shape;219;p18"/>
          <p:cNvSpPr txBox="1"/>
          <p:nvPr/>
        </p:nvSpPr>
        <p:spPr>
          <a:xfrm>
            <a:off x="1410671" y="1005692"/>
            <a:ext cx="2600220" cy="761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Ketua dan anggota merupakan dosen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penuh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waktu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sz="1200" dirty="0" err="1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paruh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sz="1200" dirty="0" err="1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waktu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yang </a:t>
            </a:r>
            <a:r>
              <a:rPr sz="1200" dirty="0" err="1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memiliki</a:t>
            </a:r>
            <a:r>
              <a:rPr sz="1200" dirty="0" smtClean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 NIK UPJ </a:t>
            </a:r>
            <a:endParaRPr sz="1200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0" name="Google Shape;220;p18"/>
          <p:cNvSpPr txBox="1"/>
          <p:nvPr/>
        </p:nvSpPr>
        <p:spPr>
          <a:xfrm>
            <a:off x="581932" y="1023272"/>
            <a:ext cx="597675" cy="375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2400" b="1" dirty="0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01</a:t>
            </a:r>
            <a:endParaRPr sz="2400" b="1" dirty="0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4162735" y="2517124"/>
            <a:ext cx="830558" cy="830524"/>
          </a:xfrm>
          <a:custGeom>
            <a:avLst/>
            <a:gdLst/>
            <a:ahLst/>
            <a:cxnLst/>
            <a:rect l="l" t="t" r="r" b="b"/>
            <a:pathLst>
              <a:path w="6643" h="6643" extrusionOk="0">
                <a:moveTo>
                  <a:pt x="3324" y="2330"/>
                </a:moveTo>
                <a:cubicBezTo>
                  <a:pt x="3438" y="2330"/>
                  <a:pt x="3552" y="2349"/>
                  <a:pt x="3664" y="2390"/>
                </a:cubicBezTo>
                <a:cubicBezTo>
                  <a:pt x="4179" y="2574"/>
                  <a:pt x="4449" y="3150"/>
                  <a:pt x="4259" y="3665"/>
                </a:cubicBezTo>
                <a:cubicBezTo>
                  <a:pt x="4114" y="4069"/>
                  <a:pt x="3729" y="4318"/>
                  <a:pt x="3321" y="4318"/>
                </a:cubicBezTo>
                <a:cubicBezTo>
                  <a:pt x="3209" y="4318"/>
                  <a:pt x="3095" y="4299"/>
                  <a:pt x="2984" y="4260"/>
                </a:cubicBezTo>
                <a:cubicBezTo>
                  <a:pt x="2469" y="4069"/>
                  <a:pt x="2200" y="3500"/>
                  <a:pt x="2390" y="2985"/>
                </a:cubicBezTo>
                <a:cubicBezTo>
                  <a:pt x="2534" y="2582"/>
                  <a:pt x="2918" y="2330"/>
                  <a:pt x="3324" y="2330"/>
                </a:cubicBezTo>
                <a:close/>
                <a:moveTo>
                  <a:pt x="3909" y="1"/>
                </a:moveTo>
                <a:lnTo>
                  <a:pt x="3664" y="687"/>
                </a:lnTo>
                <a:cubicBezTo>
                  <a:pt x="3558" y="674"/>
                  <a:pt x="3453" y="668"/>
                  <a:pt x="3347" y="668"/>
                </a:cubicBezTo>
                <a:cubicBezTo>
                  <a:pt x="3148" y="668"/>
                  <a:pt x="2950" y="690"/>
                  <a:pt x="2757" y="730"/>
                </a:cubicBezTo>
                <a:lnTo>
                  <a:pt x="2445" y="68"/>
                </a:lnTo>
                <a:lnTo>
                  <a:pt x="1391" y="558"/>
                </a:lnTo>
                <a:lnTo>
                  <a:pt x="1704" y="1226"/>
                </a:lnTo>
                <a:cubicBezTo>
                  <a:pt x="1464" y="1404"/>
                  <a:pt x="1256" y="1631"/>
                  <a:pt x="1084" y="1894"/>
                </a:cubicBezTo>
                <a:lnTo>
                  <a:pt x="398" y="1643"/>
                </a:lnTo>
                <a:lnTo>
                  <a:pt x="0" y="2734"/>
                </a:lnTo>
                <a:lnTo>
                  <a:pt x="692" y="2985"/>
                </a:lnTo>
                <a:cubicBezTo>
                  <a:pt x="650" y="3291"/>
                  <a:pt x="668" y="3598"/>
                  <a:pt x="729" y="3892"/>
                </a:cubicBezTo>
                <a:lnTo>
                  <a:pt x="67" y="4204"/>
                </a:lnTo>
                <a:lnTo>
                  <a:pt x="557" y="5258"/>
                </a:lnTo>
                <a:lnTo>
                  <a:pt x="1226" y="4946"/>
                </a:lnTo>
                <a:cubicBezTo>
                  <a:pt x="1409" y="5185"/>
                  <a:pt x="1630" y="5393"/>
                  <a:pt x="1893" y="5559"/>
                </a:cubicBezTo>
                <a:lnTo>
                  <a:pt x="1642" y="6245"/>
                </a:lnTo>
                <a:lnTo>
                  <a:pt x="2739" y="6643"/>
                </a:lnTo>
                <a:lnTo>
                  <a:pt x="2984" y="5957"/>
                </a:lnTo>
                <a:cubicBezTo>
                  <a:pt x="3095" y="5972"/>
                  <a:pt x="3207" y="5980"/>
                  <a:pt x="3317" y="5980"/>
                </a:cubicBezTo>
                <a:cubicBezTo>
                  <a:pt x="3511" y="5980"/>
                  <a:pt x="3704" y="5957"/>
                  <a:pt x="3891" y="5914"/>
                </a:cubicBezTo>
                <a:lnTo>
                  <a:pt x="4204" y="6582"/>
                </a:lnTo>
                <a:lnTo>
                  <a:pt x="5258" y="6086"/>
                </a:lnTo>
                <a:lnTo>
                  <a:pt x="4945" y="5424"/>
                </a:lnTo>
                <a:cubicBezTo>
                  <a:pt x="5184" y="5240"/>
                  <a:pt x="5392" y="5013"/>
                  <a:pt x="5564" y="4756"/>
                </a:cubicBezTo>
                <a:lnTo>
                  <a:pt x="6250" y="5007"/>
                </a:lnTo>
                <a:lnTo>
                  <a:pt x="6642" y="3910"/>
                </a:lnTo>
                <a:lnTo>
                  <a:pt x="5956" y="3659"/>
                </a:lnTo>
                <a:cubicBezTo>
                  <a:pt x="5999" y="3353"/>
                  <a:pt x="5981" y="3046"/>
                  <a:pt x="5919" y="2752"/>
                </a:cubicBezTo>
                <a:lnTo>
                  <a:pt x="6581" y="2446"/>
                </a:lnTo>
                <a:lnTo>
                  <a:pt x="6091" y="1392"/>
                </a:lnTo>
                <a:lnTo>
                  <a:pt x="5423" y="1698"/>
                </a:lnTo>
                <a:cubicBezTo>
                  <a:pt x="5239" y="1465"/>
                  <a:pt x="5018" y="1251"/>
                  <a:pt x="4755" y="1085"/>
                </a:cubicBezTo>
                <a:lnTo>
                  <a:pt x="5006" y="399"/>
                </a:lnTo>
                <a:lnTo>
                  <a:pt x="39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216;p18"/>
          <p:cNvGrpSpPr/>
          <p:nvPr/>
        </p:nvGrpSpPr>
        <p:grpSpPr>
          <a:xfrm>
            <a:off x="343334" y="1767501"/>
            <a:ext cx="3642755" cy="1084602"/>
            <a:chOff x="5191532" y="3472206"/>
            <a:chExt cx="3918397" cy="1165172"/>
          </a:xfrm>
        </p:grpSpPr>
        <p:sp>
          <p:nvSpPr>
            <p:cNvPr id="42" name="Google Shape;217;p18"/>
            <p:cNvSpPr/>
            <p:nvPr/>
          </p:nvSpPr>
          <p:spPr>
            <a:xfrm>
              <a:off x="5191532" y="3547738"/>
              <a:ext cx="1047477" cy="1089640"/>
            </a:xfrm>
            <a:custGeom>
              <a:avLst/>
              <a:gdLst/>
              <a:ahLst/>
              <a:cxnLst/>
              <a:rect l="l" t="t" r="r" b="b"/>
              <a:pathLst>
                <a:path w="22698" h="22708" extrusionOk="0">
                  <a:moveTo>
                    <a:pt x="11345" y="1"/>
                  </a:moveTo>
                  <a:cubicBezTo>
                    <a:pt x="5075" y="1"/>
                    <a:pt x="0" y="5084"/>
                    <a:pt x="0" y="11355"/>
                  </a:cubicBezTo>
                  <a:cubicBezTo>
                    <a:pt x="0" y="17624"/>
                    <a:pt x="5075" y="22707"/>
                    <a:pt x="11345" y="22707"/>
                  </a:cubicBezTo>
                  <a:cubicBezTo>
                    <a:pt x="17614" y="22707"/>
                    <a:pt x="22698" y="17624"/>
                    <a:pt x="22698" y="11355"/>
                  </a:cubicBezTo>
                  <a:cubicBezTo>
                    <a:pt x="22698" y="5084"/>
                    <a:pt x="17614" y="1"/>
                    <a:pt x="11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3" name="Google Shape;218;p18"/>
            <p:cNvSpPr txBox="1"/>
            <p:nvPr/>
          </p:nvSpPr>
          <p:spPr>
            <a:xfrm>
              <a:off x="6320592" y="3472206"/>
              <a:ext cx="20829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smtClean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Portal LP2M</a:t>
              </a:r>
              <a:endParaRPr sz="18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" name="Google Shape;219;p18"/>
            <p:cNvSpPr txBox="1"/>
            <p:nvPr/>
          </p:nvSpPr>
          <p:spPr>
            <a:xfrm>
              <a:off x="6331438" y="3792938"/>
              <a:ext cx="2778491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Usulan </a:t>
              </a:r>
              <a:r>
                <a:rPr lang="id-ID"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roposal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diketahui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oleh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Dekan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fakultas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,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disetujui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Kepala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LP2M,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diusulkan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melalui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laman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LP2M UPJ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5" name="Google Shape;220;p18"/>
            <p:cNvSpPr txBox="1"/>
            <p:nvPr/>
          </p:nvSpPr>
          <p:spPr>
            <a:xfrm>
              <a:off x="5439991" y="3811824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2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46" name="Google Shape;216;p18"/>
          <p:cNvGrpSpPr/>
          <p:nvPr/>
        </p:nvGrpSpPr>
        <p:grpSpPr>
          <a:xfrm>
            <a:off x="350952" y="2876342"/>
            <a:ext cx="3736275" cy="1084602"/>
            <a:chOff x="5191532" y="3472206"/>
            <a:chExt cx="4018993" cy="1165172"/>
          </a:xfrm>
        </p:grpSpPr>
        <p:sp>
          <p:nvSpPr>
            <p:cNvPr id="47" name="Google Shape;217;p18"/>
            <p:cNvSpPr/>
            <p:nvPr/>
          </p:nvSpPr>
          <p:spPr>
            <a:xfrm>
              <a:off x="5191532" y="3547738"/>
              <a:ext cx="1047477" cy="1089640"/>
            </a:xfrm>
            <a:custGeom>
              <a:avLst/>
              <a:gdLst/>
              <a:ahLst/>
              <a:cxnLst/>
              <a:rect l="l" t="t" r="r" b="b"/>
              <a:pathLst>
                <a:path w="22698" h="22708" extrusionOk="0">
                  <a:moveTo>
                    <a:pt x="11345" y="1"/>
                  </a:moveTo>
                  <a:cubicBezTo>
                    <a:pt x="5075" y="1"/>
                    <a:pt x="0" y="5084"/>
                    <a:pt x="0" y="11355"/>
                  </a:cubicBezTo>
                  <a:cubicBezTo>
                    <a:pt x="0" y="17624"/>
                    <a:pt x="5075" y="22707"/>
                    <a:pt x="11345" y="22707"/>
                  </a:cubicBezTo>
                  <a:cubicBezTo>
                    <a:pt x="17614" y="22707"/>
                    <a:pt x="22698" y="17624"/>
                    <a:pt x="22698" y="11355"/>
                  </a:cubicBezTo>
                  <a:cubicBezTo>
                    <a:pt x="22698" y="5084"/>
                    <a:pt x="17614" y="1"/>
                    <a:pt x="11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48" name="Google Shape;218;p18"/>
            <p:cNvSpPr txBox="1"/>
            <p:nvPr/>
          </p:nvSpPr>
          <p:spPr>
            <a:xfrm>
              <a:off x="6320592" y="3472206"/>
              <a:ext cx="20829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Maksimal Usulan</a:t>
              </a:r>
              <a:endParaRPr sz="18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9" name="Google Shape;219;p18"/>
            <p:cNvSpPr txBox="1"/>
            <p:nvPr/>
          </p:nvSpPr>
          <p:spPr>
            <a:xfrm>
              <a:off x="6331439" y="3792938"/>
              <a:ext cx="2879086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Setiap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dosen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boleh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mengusulkan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maksimal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dua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proposal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dua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proposal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pengabdian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kepada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0" name="Google Shape;220;p18"/>
            <p:cNvSpPr txBox="1"/>
            <p:nvPr/>
          </p:nvSpPr>
          <p:spPr>
            <a:xfrm>
              <a:off x="5439991" y="3811824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3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51" name="Google Shape;216;p18"/>
          <p:cNvGrpSpPr/>
          <p:nvPr/>
        </p:nvGrpSpPr>
        <p:grpSpPr>
          <a:xfrm>
            <a:off x="350951" y="3960944"/>
            <a:ext cx="3811783" cy="1084602"/>
            <a:chOff x="5191532" y="3472206"/>
            <a:chExt cx="4100215" cy="1165172"/>
          </a:xfrm>
        </p:grpSpPr>
        <p:sp>
          <p:nvSpPr>
            <p:cNvPr id="52" name="Google Shape;217;p18"/>
            <p:cNvSpPr/>
            <p:nvPr/>
          </p:nvSpPr>
          <p:spPr>
            <a:xfrm>
              <a:off x="5191532" y="3547738"/>
              <a:ext cx="1047477" cy="1089640"/>
            </a:xfrm>
            <a:custGeom>
              <a:avLst/>
              <a:gdLst/>
              <a:ahLst/>
              <a:cxnLst/>
              <a:rect l="l" t="t" r="r" b="b"/>
              <a:pathLst>
                <a:path w="22698" h="22708" extrusionOk="0">
                  <a:moveTo>
                    <a:pt x="11345" y="1"/>
                  </a:moveTo>
                  <a:cubicBezTo>
                    <a:pt x="5075" y="1"/>
                    <a:pt x="0" y="5084"/>
                    <a:pt x="0" y="11355"/>
                  </a:cubicBezTo>
                  <a:cubicBezTo>
                    <a:pt x="0" y="17624"/>
                    <a:pt x="5075" y="22707"/>
                    <a:pt x="11345" y="22707"/>
                  </a:cubicBezTo>
                  <a:cubicBezTo>
                    <a:pt x="17614" y="22707"/>
                    <a:pt x="22698" y="17624"/>
                    <a:pt x="22698" y="11355"/>
                  </a:cubicBezTo>
                  <a:cubicBezTo>
                    <a:pt x="22698" y="5084"/>
                    <a:pt x="17614" y="1"/>
                    <a:pt x="113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3" name="Google Shape;218;p18"/>
            <p:cNvSpPr txBox="1"/>
            <p:nvPr/>
          </p:nvSpPr>
          <p:spPr>
            <a:xfrm>
              <a:off x="6320592" y="3472206"/>
              <a:ext cx="2971155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d-ID" sz="1800" b="1" dirty="0" smtClean="0">
                  <a:solidFill>
                    <a:schemeClr val="accent3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Maksimal Keterlibatan</a:t>
              </a:r>
              <a:endParaRPr sz="1800" b="1" dirty="0">
                <a:solidFill>
                  <a:schemeClr val="accent3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4" name="Google Shape;219;p18"/>
            <p:cNvSpPr txBox="1"/>
            <p:nvPr/>
          </p:nvSpPr>
          <p:spPr>
            <a:xfrm>
              <a:off x="6331439" y="3792938"/>
              <a:ext cx="2879087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Pada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tahun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yang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sama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dosen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hanya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boleh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terlibat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maksimal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dua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kegiatan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atau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dua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kegiatan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pengabdian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5" name="Google Shape;220;p18"/>
            <p:cNvSpPr txBox="1"/>
            <p:nvPr/>
          </p:nvSpPr>
          <p:spPr>
            <a:xfrm>
              <a:off x="5439991" y="3811824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4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35" name="Google Shape;201;p18"/>
          <p:cNvGrpSpPr/>
          <p:nvPr/>
        </p:nvGrpSpPr>
        <p:grpSpPr>
          <a:xfrm>
            <a:off x="4553517" y="1884355"/>
            <a:ext cx="3875187" cy="1064513"/>
            <a:chOff x="-441565" y="1152880"/>
            <a:chExt cx="4093328" cy="1116895"/>
          </a:xfrm>
        </p:grpSpPr>
        <p:sp>
          <p:nvSpPr>
            <p:cNvPr id="36" name="Google Shape;202;p18"/>
            <p:cNvSpPr/>
            <p:nvPr/>
          </p:nvSpPr>
          <p:spPr>
            <a:xfrm>
              <a:off x="2666641" y="1170830"/>
              <a:ext cx="985122" cy="1007538"/>
            </a:xfrm>
            <a:custGeom>
              <a:avLst/>
              <a:gdLst/>
              <a:ahLst/>
              <a:cxnLst/>
              <a:rect l="l" t="t" r="r" b="b"/>
              <a:pathLst>
                <a:path w="22699" h="22699" extrusionOk="0">
                  <a:moveTo>
                    <a:pt x="11344" y="1"/>
                  </a:moveTo>
                  <a:cubicBezTo>
                    <a:pt x="5084" y="1"/>
                    <a:pt x="0" y="5075"/>
                    <a:pt x="0" y="11345"/>
                  </a:cubicBezTo>
                  <a:cubicBezTo>
                    <a:pt x="0" y="17615"/>
                    <a:pt x="5084" y="22698"/>
                    <a:pt x="11344" y="22698"/>
                  </a:cubicBezTo>
                  <a:cubicBezTo>
                    <a:pt x="17615" y="22698"/>
                    <a:pt x="22698" y="17615"/>
                    <a:pt x="22698" y="11345"/>
                  </a:cubicBezTo>
                  <a:cubicBezTo>
                    <a:pt x="22698" y="5075"/>
                    <a:pt x="17615" y="1"/>
                    <a:pt x="11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37" name="Google Shape;203;p18"/>
            <p:cNvSpPr txBox="1"/>
            <p:nvPr/>
          </p:nvSpPr>
          <p:spPr>
            <a:xfrm>
              <a:off x="192879" y="1152880"/>
              <a:ext cx="2423422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err="1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Kontrol</a:t>
              </a:r>
              <a:r>
                <a:rPr sz="1800" b="1" dirty="0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 </a:t>
              </a:r>
              <a:r>
                <a:rPr sz="1800" b="1" dirty="0" err="1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kegiatan</a:t>
              </a:r>
              <a:r>
                <a:rPr sz="1800" b="1" dirty="0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 P2M</a:t>
              </a:r>
              <a:endParaRPr sz="18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" name="Google Shape;204;p18"/>
            <p:cNvSpPr txBox="1"/>
            <p:nvPr/>
          </p:nvSpPr>
          <p:spPr>
            <a:xfrm>
              <a:off x="-441565" y="1451375"/>
              <a:ext cx="3057867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LP2M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melakukan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id-ID"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c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ontrol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internal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semua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kegiatan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pengabdian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kepada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masyarakat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9" name="Google Shape;205;p18"/>
            <p:cNvSpPr txBox="1"/>
            <p:nvPr/>
          </p:nvSpPr>
          <p:spPr>
            <a:xfrm>
              <a:off x="2907416" y="1403953"/>
              <a:ext cx="642900" cy="4300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6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40" name="Google Shape;201;p18"/>
          <p:cNvGrpSpPr/>
          <p:nvPr/>
        </p:nvGrpSpPr>
        <p:grpSpPr>
          <a:xfrm>
            <a:off x="4540827" y="2847820"/>
            <a:ext cx="3887877" cy="1071678"/>
            <a:chOff x="-381904" y="1145362"/>
            <a:chExt cx="4334440" cy="1124413"/>
          </a:xfrm>
        </p:grpSpPr>
        <p:sp>
          <p:nvSpPr>
            <p:cNvPr id="56" name="Google Shape;202;p18"/>
            <p:cNvSpPr/>
            <p:nvPr/>
          </p:nvSpPr>
          <p:spPr>
            <a:xfrm>
              <a:off x="2967414" y="1244427"/>
              <a:ext cx="985122" cy="1007539"/>
            </a:xfrm>
            <a:custGeom>
              <a:avLst/>
              <a:gdLst/>
              <a:ahLst/>
              <a:cxnLst/>
              <a:rect l="l" t="t" r="r" b="b"/>
              <a:pathLst>
                <a:path w="22699" h="22699" extrusionOk="0">
                  <a:moveTo>
                    <a:pt x="11344" y="1"/>
                  </a:moveTo>
                  <a:cubicBezTo>
                    <a:pt x="5084" y="1"/>
                    <a:pt x="0" y="5075"/>
                    <a:pt x="0" y="11345"/>
                  </a:cubicBezTo>
                  <a:cubicBezTo>
                    <a:pt x="0" y="17615"/>
                    <a:pt x="5084" y="22698"/>
                    <a:pt x="11344" y="22698"/>
                  </a:cubicBezTo>
                  <a:cubicBezTo>
                    <a:pt x="17615" y="22698"/>
                    <a:pt x="22698" y="17615"/>
                    <a:pt x="22698" y="11345"/>
                  </a:cubicBezTo>
                  <a:cubicBezTo>
                    <a:pt x="22698" y="5075"/>
                    <a:pt x="17615" y="1"/>
                    <a:pt x="11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57" name="Google Shape;203;p18"/>
            <p:cNvSpPr txBox="1"/>
            <p:nvPr/>
          </p:nvSpPr>
          <p:spPr>
            <a:xfrm>
              <a:off x="736021" y="1145362"/>
              <a:ext cx="20829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err="1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Sanksi</a:t>
              </a:r>
              <a:endParaRPr sz="18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" name="Google Shape;204;p18"/>
            <p:cNvSpPr txBox="1"/>
            <p:nvPr/>
          </p:nvSpPr>
          <p:spPr>
            <a:xfrm>
              <a:off x="-381904" y="1451375"/>
              <a:ext cx="3218560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/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pelaksana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yang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tidak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berhasil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memenuhi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luaran</a:t>
              </a:r>
              <a:r>
                <a:rPr sz="1200" dirty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dikenakan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sanksi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tidak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dapat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mengajukan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usulan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hingga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luaran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dipenuhi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" name="Google Shape;205;p18"/>
            <p:cNvSpPr txBox="1"/>
            <p:nvPr/>
          </p:nvSpPr>
          <p:spPr>
            <a:xfrm>
              <a:off x="3209103" y="1493962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7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60" name="Google Shape;201;p18"/>
          <p:cNvGrpSpPr/>
          <p:nvPr/>
        </p:nvGrpSpPr>
        <p:grpSpPr>
          <a:xfrm>
            <a:off x="4561949" y="3949629"/>
            <a:ext cx="3866755" cy="1071678"/>
            <a:chOff x="-358355" y="1145362"/>
            <a:chExt cx="4310891" cy="1124413"/>
          </a:xfrm>
        </p:grpSpPr>
        <p:sp>
          <p:nvSpPr>
            <p:cNvPr id="61" name="Google Shape;202;p18"/>
            <p:cNvSpPr/>
            <p:nvPr/>
          </p:nvSpPr>
          <p:spPr>
            <a:xfrm>
              <a:off x="2967414" y="1244427"/>
              <a:ext cx="985122" cy="1007539"/>
            </a:xfrm>
            <a:custGeom>
              <a:avLst/>
              <a:gdLst/>
              <a:ahLst/>
              <a:cxnLst/>
              <a:rect l="l" t="t" r="r" b="b"/>
              <a:pathLst>
                <a:path w="22699" h="22699" extrusionOk="0">
                  <a:moveTo>
                    <a:pt x="11344" y="1"/>
                  </a:moveTo>
                  <a:cubicBezTo>
                    <a:pt x="5084" y="1"/>
                    <a:pt x="0" y="5075"/>
                    <a:pt x="0" y="11345"/>
                  </a:cubicBezTo>
                  <a:cubicBezTo>
                    <a:pt x="0" y="17615"/>
                    <a:pt x="5084" y="22698"/>
                    <a:pt x="11344" y="22698"/>
                  </a:cubicBezTo>
                  <a:cubicBezTo>
                    <a:pt x="17615" y="22698"/>
                    <a:pt x="22698" y="17615"/>
                    <a:pt x="22698" y="11345"/>
                  </a:cubicBezTo>
                  <a:cubicBezTo>
                    <a:pt x="22698" y="5075"/>
                    <a:pt x="17615" y="1"/>
                    <a:pt x="113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" name="Google Shape;203;p18"/>
            <p:cNvSpPr txBox="1"/>
            <p:nvPr/>
          </p:nvSpPr>
          <p:spPr>
            <a:xfrm>
              <a:off x="474708" y="1145362"/>
              <a:ext cx="2344213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800" b="1" dirty="0" err="1" smtClean="0">
                  <a:solidFill>
                    <a:schemeClr val="accen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Pertanggungjawaban</a:t>
              </a:r>
              <a:endParaRPr sz="1800" b="1" dirty="0">
                <a:solidFill>
                  <a:schemeClr val="accen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204;p18"/>
            <p:cNvSpPr txBox="1"/>
            <p:nvPr/>
          </p:nvSpPr>
          <p:spPr>
            <a:xfrm>
              <a:off x="-358355" y="1451375"/>
              <a:ext cx="3195012" cy="818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Pertanggungjawaban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kegiatan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penelitian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/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pengabdian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dilakukan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melalui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monitoring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dan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sz="1200" dirty="0" err="1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evaluasi</a:t>
              </a:r>
              <a:r>
                <a:rPr sz="1200" dirty="0" smtClean="0">
                  <a:solidFill>
                    <a:schemeClr val="lt2"/>
                  </a:solidFill>
                  <a:latin typeface="Roboto"/>
                  <a:ea typeface="Roboto"/>
                  <a:cs typeface="Roboto"/>
                  <a:sym typeface="Roboto"/>
                </a:rPr>
                <a:t> internal</a:t>
              </a:r>
              <a:endParaRPr sz="1200" dirty="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4" name="Google Shape;205;p18"/>
            <p:cNvSpPr txBox="1"/>
            <p:nvPr/>
          </p:nvSpPr>
          <p:spPr>
            <a:xfrm>
              <a:off x="3183538" y="1512564"/>
              <a:ext cx="642900" cy="40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0</a:t>
              </a:r>
              <a:r>
                <a:rPr lang="id-ID" sz="2400" b="1" dirty="0" smtClean="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8</a:t>
              </a:r>
              <a:endParaRPr sz="2400" b="1" dirty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rocess Infographics by Slidesgo">
  <a:themeElements>
    <a:clrScheme name="Simple Light">
      <a:dk1>
        <a:srgbClr val="00B2BC"/>
      </a:dk1>
      <a:lt1>
        <a:srgbClr val="2AA964"/>
      </a:lt1>
      <a:dk2>
        <a:srgbClr val="97C153"/>
      </a:dk2>
      <a:lt2>
        <a:srgbClr val="000000"/>
      </a:lt2>
      <a:accent1>
        <a:srgbClr val="00B2BC"/>
      </a:accent1>
      <a:accent2>
        <a:srgbClr val="2AA964"/>
      </a:accent2>
      <a:accent3>
        <a:srgbClr val="97C153"/>
      </a:accent3>
      <a:accent4>
        <a:srgbClr val="FFE641"/>
      </a:accent4>
      <a:accent5>
        <a:srgbClr val="F9B93D"/>
      </a:accent5>
      <a:accent6>
        <a:srgbClr val="F48F35"/>
      </a:accent6>
      <a:hlink>
        <a:srgbClr val="00B2B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1365</Words>
  <Application>Microsoft Office PowerPoint</Application>
  <PresentationFormat>On-screen Show (16:9)</PresentationFormat>
  <Paragraphs>320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Fira Sans Extra Condensed</vt:lpstr>
      <vt:lpstr>Arial</vt:lpstr>
      <vt:lpstr>Roboto</vt:lpstr>
      <vt:lpstr>Proxima Nova Semibold</vt:lpstr>
      <vt:lpstr>Roboto Condensed</vt:lpstr>
      <vt:lpstr>Proxima Nova</vt:lpstr>
      <vt:lpstr>Business Process Infographics by Slidesgo</vt:lpstr>
      <vt:lpstr>Slidesgo Final Pages</vt:lpstr>
      <vt:lpstr>Sosialisasi Pedoman P2M Edisi 2 tahun 2021 </vt:lpstr>
      <vt:lpstr>BAB 1 . PENDAHULUAN</vt:lpstr>
      <vt:lpstr>DASAR PERUMUSAN</vt:lpstr>
      <vt:lpstr>STANDAR PENELITIAN</vt:lpstr>
      <vt:lpstr>STANDAR PENGABDIAN KEPADA MASYARAKAT</vt:lpstr>
      <vt:lpstr>BAB 2 . PENGELOLAAN P2M</vt:lpstr>
      <vt:lpstr>SKEMA PENELITIAN  </vt:lpstr>
      <vt:lpstr>SKEMA PENGABDIAN KEPADA MASYARAKAT </vt:lpstr>
      <vt:lpstr>KETENTUAN UMUM</vt:lpstr>
      <vt:lpstr>TAHAPAN KEGIATAN</vt:lpstr>
      <vt:lpstr>BAB 3 . SKEMA PENELITIAN</vt:lpstr>
      <vt:lpstr>Penelitian Dosen Pemula  (PDP)</vt:lpstr>
      <vt:lpstr>Penelitian Dasar (PD)</vt:lpstr>
      <vt:lpstr>Penelitian Terapan (PT)</vt:lpstr>
      <vt:lpstr>Penelitian Dasar Unggulan Perguruan Tinggi (PDUPT)</vt:lpstr>
      <vt:lpstr>Penelitian Terapan Unggulan Perguruan Tinggi (PTUPT)</vt:lpstr>
      <vt:lpstr>BAB 4 . SKEMA PENGABDIAN KEPADA MASYARAKAT</vt:lpstr>
      <vt:lpstr>Program Kemitraan Masyarakat (PKM)</vt:lpstr>
      <vt:lpstr>Program Pengembangan Kewirausahaan (PPK)</vt:lpstr>
      <vt:lpstr>Program Pemberdayaan Masyarakat Unggulan Perguruan Tinggi (PPMUPT)</vt:lpstr>
      <vt:lpstr>BAB 5. CALL FOR PROPOSAL</vt:lpstr>
      <vt:lpstr>TAHAPAN CALL FOR PROPOSAL</vt:lpstr>
      <vt:lpstr>DOKUMEN TERKAIT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Pedoman P2M Edisi 2 tahun 2021</dc:title>
  <dc:creator>User</dc:creator>
  <cp:lastModifiedBy>User</cp:lastModifiedBy>
  <cp:revision>39</cp:revision>
  <dcterms:modified xsi:type="dcterms:W3CDTF">2021-07-15T01:23:16Z</dcterms:modified>
</cp:coreProperties>
</file>